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3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A935"/>
    <a:srgbClr val="9AC9ED"/>
    <a:srgbClr val="0047BA"/>
    <a:srgbClr val="009F97"/>
    <a:srgbClr val="282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963" autoAdjust="0"/>
  </p:normalViewPr>
  <p:slideViewPr>
    <p:cSldViewPr snapToGrid="0">
      <p:cViewPr varScale="1">
        <p:scale>
          <a:sx n="88" d="100"/>
          <a:sy n="88" d="100"/>
        </p:scale>
        <p:origin x="33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Covid19\Copy%20of%20excel%20for%20BBC%20extra%20graph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Covid19\Copy%20of%20excel%20for%20BBC_J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Covid19\Copy%20of%20excel%20for%20BBC_J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 dirty="0" smtClean="0">
                <a:solidFill>
                  <a:srgbClr val="282828"/>
                </a:solidFill>
                <a:effectLst/>
              </a:rPr>
              <a:t>Title of the chart can also be placed in the slide title</a:t>
            </a:r>
            <a:endParaRPr lang="fr-BE" sz="1600" dirty="0">
              <a:solidFill>
                <a:srgbClr val="282828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>
        <c:manualLayout>
          <c:layoutTarget val="inner"/>
          <c:xMode val="edge"/>
          <c:yMode val="edge"/>
          <c:x val="5.6256341055797493E-2"/>
          <c:y val="0.10363035582883853"/>
          <c:w val="0.91617473595836874"/>
          <c:h val="0.8045304770886974"/>
        </c:manualLayout>
      </c:layout>
      <c:lineChart>
        <c:grouping val="standard"/>
        <c:varyColors val="0"/>
        <c:ser>
          <c:idx val="0"/>
          <c:order val="0"/>
          <c:tx>
            <c:v>2019</c:v>
          </c:tx>
          <c:spPr>
            <a:ln w="28575" cap="rnd">
              <a:solidFill>
                <a:srgbClr val="0047BA"/>
              </a:solidFill>
              <a:round/>
            </a:ln>
            <a:effectLst/>
          </c:spPr>
          <c:marker>
            <c:symbol val="none"/>
          </c:marker>
          <c:cat>
            <c:strRef>
              <c:f>Sheet1!$A$110:$A$115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Sheet1!$B$110:$B$115</c:f>
              <c:numCache>
                <c:formatCode>General</c:formatCode>
                <c:ptCount val="6"/>
                <c:pt idx="0">
                  <c:v>9848</c:v>
                </c:pt>
                <c:pt idx="1">
                  <c:v>11037</c:v>
                </c:pt>
                <c:pt idx="2">
                  <c:v>12826</c:v>
                </c:pt>
                <c:pt idx="3">
                  <c:v>9098</c:v>
                </c:pt>
                <c:pt idx="4">
                  <c:v>10063</c:v>
                </c:pt>
                <c:pt idx="5">
                  <c:v>11859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F5A-417D-A4B6-E855BC15C55B}"/>
            </c:ext>
          </c:extLst>
        </c:ser>
        <c:ser>
          <c:idx val="1"/>
          <c:order val="1"/>
          <c:tx>
            <c:v>2020</c:v>
          </c:tx>
          <c:spPr>
            <a:ln w="28575" cap="rnd">
              <a:solidFill>
                <a:srgbClr val="009F97"/>
              </a:solidFill>
              <a:round/>
            </a:ln>
            <a:effectLst/>
          </c:spPr>
          <c:marker>
            <c:symbol val="none"/>
          </c:marker>
          <c:cat>
            <c:strRef>
              <c:f>Sheet1!$A$110:$A$115</c:f>
              <c:strCache>
                <c:ptCount val="6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</c:strCache>
            </c:strRef>
          </c:cat>
          <c:val>
            <c:numRef>
              <c:f>Sheet1!$C$110:$C$115</c:f>
              <c:numCache>
                <c:formatCode>General</c:formatCode>
                <c:ptCount val="6"/>
                <c:pt idx="0">
                  <c:v>9278</c:v>
                </c:pt>
                <c:pt idx="1">
                  <c:v>10222</c:v>
                </c:pt>
                <c:pt idx="2">
                  <c:v>10332</c:v>
                </c:pt>
                <c:pt idx="3">
                  <c:v>4427</c:v>
                </c:pt>
                <c:pt idx="4">
                  <c:v>5343</c:v>
                </c:pt>
                <c:pt idx="5">
                  <c:v>7228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F5A-417D-A4B6-E855BC15C5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898175312"/>
        <c:axId val="898176144"/>
      </c:lineChart>
      <c:catAx>
        <c:axId val="898175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8176144"/>
        <c:crosses val="autoZero"/>
        <c:auto val="1"/>
        <c:lblAlgn val="ctr"/>
        <c:lblOffset val="100"/>
        <c:noMultiLvlLbl val="0"/>
      </c:catAx>
      <c:valAx>
        <c:axId val="898176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981753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 smtClean="0">
                <a:solidFill>
                  <a:srgbClr val="2828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 of chart disposition</a:t>
            </a:r>
            <a:endParaRPr lang="en-US" sz="1600" b="1" dirty="0">
              <a:solidFill>
                <a:srgbClr val="282828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2019</c:v>
          </c:tx>
          <c:spPr>
            <a:ln w="28575" cap="rnd">
              <a:solidFill>
                <a:srgbClr val="39A935"/>
              </a:solidFill>
              <a:round/>
            </a:ln>
            <a:effectLst/>
          </c:spPr>
          <c:marker>
            <c:symbol val="none"/>
          </c:marker>
          <c:cat>
            <c:strRef>
              <c:f>Sheet1!$A$3:$A$8</c:f>
              <c:strCache>
                <c:ptCount val="6"/>
                <c:pt idx="0">
                  <c:v>Jan</c:v>
                </c:pt>
                <c:pt idx="1">
                  <c:v>Feb </c:v>
                </c:pt>
                <c:pt idx="2">
                  <c:v>Mar</c:v>
                </c:pt>
                <c:pt idx="3">
                  <c:v>Apr</c:v>
                </c:pt>
                <c:pt idx="4">
                  <c:v>May </c:v>
                </c:pt>
                <c:pt idx="5">
                  <c:v>Jun</c:v>
                </c:pt>
              </c:strCache>
            </c:strRef>
          </c:cat>
          <c:val>
            <c:numRef>
              <c:f>Sheet1!$B$3:$B$8</c:f>
              <c:numCache>
                <c:formatCode>General</c:formatCode>
                <c:ptCount val="6"/>
                <c:pt idx="0">
                  <c:v>1359</c:v>
                </c:pt>
                <c:pt idx="1">
                  <c:v>1319</c:v>
                </c:pt>
                <c:pt idx="2">
                  <c:v>1362</c:v>
                </c:pt>
                <c:pt idx="3">
                  <c:v>1349</c:v>
                </c:pt>
                <c:pt idx="4">
                  <c:v>1630</c:v>
                </c:pt>
                <c:pt idx="5">
                  <c:v>1414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8D7-4AA7-91BD-FF3B37772CE9}"/>
            </c:ext>
          </c:extLst>
        </c:ser>
        <c:ser>
          <c:idx val="1"/>
          <c:order val="1"/>
          <c:tx>
            <c:v>2020</c:v>
          </c:tx>
          <c:spPr>
            <a:ln w="28575" cap="rnd">
              <a:solidFill>
                <a:srgbClr val="0047BA"/>
              </a:solidFill>
              <a:round/>
            </a:ln>
            <a:effectLst/>
          </c:spPr>
          <c:marker>
            <c:symbol val="none"/>
          </c:marker>
          <c:cat>
            <c:strRef>
              <c:f>Sheet1!$A$3:$A$8</c:f>
              <c:strCache>
                <c:ptCount val="6"/>
                <c:pt idx="0">
                  <c:v>Jan</c:v>
                </c:pt>
                <c:pt idx="1">
                  <c:v>Feb </c:v>
                </c:pt>
                <c:pt idx="2">
                  <c:v>Mar</c:v>
                </c:pt>
                <c:pt idx="3">
                  <c:v>Apr</c:v>
                </c:pt>
                <c:pt idx="4">
                  <c:v>May </c:v>
                </c:pt>
                <c:pt idx="5">
                  <c:v>Jun</c:v>
                </c:pt>
              </c:strCache>
            </c:strRef>
          </c:cat>
          <c:val>
            <c:numRef>
              <c:f>Sheet1!$C$3:$C$8</c:f>
              <c:numCache>
                <c:formatCode>General</c:formatCode>
                <c:ptCount val="6"/>
                <c:pt idx="0">
                  <c:v>1795</c:v>
                </c:pt>
                <c:pt idx="1">
                  <c:v>1671</c:v>
                </c:pt>
                <c:pt idx="2">
                  <c:v>1190</c:v>
                </c:pt>
                <c:pt idx="3">
                  <c:v>675</c:v>
                </c:pt>
                <c:pt idx="4">
                  <c:v>1024</c:v>
                </c:pt>
                <c:pt idx="5">
                  <c:v>1454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8D7-4AA7-91BD-FF3B37772CE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43618976"/>
        <c:axId val="1043612736"/>
      </c:lineChart>
      <c:catAx>
        <c:axId val="104361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43612736"/>
        <c:crosses val="autoZero"/>
        <c:auto val="1"/>
        <c:lblAlgn val="ctr"/>
        <c:lblOffset val="100"/>
        <c:noMultiLvlLbl val="0"/>
      </c:catAx>
      <c:valAx>
        <c:axId val="1043612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0436189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1" i="0" baseline="0" dirty="0" smtClean="0">
                <a:solidFill>
                  <a:srgbClr val="282828"/>
                </a:solidFill>
                <a:effectLst/>
              </a:rPr>
              <a:t>Example of chart disposition</a:t>
            </a:r>
            <a:endParaRPr lang="fr-BE" sz="1600" dirty="0">
              <a:solidFill>
                <a:srgbClr val="282828"/>
              </a:solidFill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2019</c:v>
          </c:tx>
          <c:spPr>
            <a:ln w="28575" cap="rnd">
              <a:solidFill>
                <a:srgbClr val="009F97"/>
              </a:solidFill>
              <a:round/>
            </a:ln>
            <a:effectLst/>
          </c:spPr>
          <c:marker>
            <c:symbol val="none"/>
          </c:marker>
          <c:cat>
            <c:strRef>
              <c:f>Sheet1!$A$25:$A$31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 </c:v>
                </c:pt>
                <c:pt idx="4">
                  <c:v>May</c:v>
                </c:pt>
                <c:pt idx="5">
                  <c:v>Jun</c:v>
                </c:pt>
                <c:pt idx="6">
                  <c:v>July</c:v>
                </c:pt>
              </c:strCache>
            </c:strRef>
          </c:cat>
          <c:val>
            <c:numRef>
              <c:f>Sheet1!$B$25:$B$31</c:f>
              <c:numCache>
                <c:formatCode>General</c:formatCode>
                <c:ptCount val="7"/>
                <c:pt idx="0">
                  <c:v>3670</c:v>
                </c:pt>
                <c:pt idx="1">
                  <c:v>3529</c:v>
                </c:pt>
                <c:pt idx="2">
                  <c:v>3626</c:v>
                </c:pt>
                <c:pt idx="3">
                  <c:v>3710</c:v>
                </c:pt>
                <c:pt idx="4">
                  <c:v>3650</c:v>
                </c:pt>
                <c:pt idx="5">
                  <c:v>3503</c:v>
                </c:pt>
                <c:pt idx="6">
                  <c:v>3740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D2A-4540-B513-4681000BB33F}"/>
            </c:ext>
          </c:extLst>
        </c:ser>
        <c:ser>
          <c:idx val="1"/>
          <c:order val="1"/>
          <c:tx>
            <c:v>2020</c:v>
          </c:tx>
          <c:spPr>
            <a:ln w="28575" cap="rnd">
              <a:solidFill>
                <a:srgbClr val="9AC9ED"/>
              </a:solidFill>
              <a:round/>
            </a:ln>
            <a:effectLst/>
          </c:spPr>
          <c:marker>
            <c:symbol val="none"/>
          </c:marker>
          <c:cat>
            <c:strRef>
              <c:f>Sheet1!$A$25:$A$31</c:f>
              <c:strCache>
                <c:ptCount val="7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 </c:v>
                </c:pt>
                <c:pt idx="4">
                  <c:v>May</c:v>
                </c:pt>
                <c:pt idx="5">
                  <c:v>Jun</c:v>
                </c:pt>
                <c:pt idx="6">
                  <c:v>July</c:v>
                </c:pt>
              </c:strCache>
            </c:strRef>
          </c:cat>
          <c:val>
            <c:numRef>
              <c:f>Sheet1!$C$25:$C$31</c:f>
              <c:numCache>
                <c:formatCode>General</c:formatCode>
                <c:ptCount val="7"/>
                <c:pt idx="0">
                  <c:v>3958</c:v>
                </c:pt>
                <c:pt idx="1">
                  <c:v>3822</c:v>
                </c:pt>
                <c:pt idx="2">
                  <c:v>3595</c:v>
                </c:pt>
                <c:pt idx="3">
                  <c:v>2579</c:v>
                </c:pt>
                <c:pt idx="4">
                  <c:v>2615</c:v>
                </c:pt>
                <c:pt idx="5">
                  <c:v>2905</c:v>
                </c:pt>
                <c:pt idx="6">
                  <c:v>2975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D2A-4540-B513-4681000BB3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76434176"/>
        <c:axId val="476438336"/>
      </c:lineChart>
      <c:catAx>
        <c:axId val="476434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76438336"/>
        <c:crosses val="autoZero"/>
        <c:auto val="1"/>
        <c:lblAlgn val="ctr"/>
        <c:lblOffset val="100"/>
        <c:noMultiLvlLbl val="0"/>
      </c:catAx>
      <c:valAx>
        <c:axId val="4764383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47643417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7112F2-AC32-45EF-B916-8E18BB81498B}" type="datetimeFigureOut">
              <a:rPr lang="fr-BE" smtClean="0"/>
              <a:t>11-01-21</a:t>
            </a:fld>
            <a:endParaRPr lang="fr-B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0EF06F-3A98-437F-8899-BF1701BFC68D}" type="slidenum">
              <a:rPr lang="fr-BE" smtClean="0"/>
              <a:t>‹#›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79861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chart" Target="../charts/chart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602"/>
          <a:stretch/>
        </p:blipFill>
        <p:spPr>
          <a:xfrm rot="16707664">
            <a:off x="6490773" y="928544"/>
            <a:ext cx="6367635" cy="6354622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4581" y="4706555"/>
            <a:ext cx="6097179" cy="1046037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282828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 rot="10800000" flipV="1">
            <a:off x="364581" y="4467958"/>
            <a:ext cx="6183133" cy="92084"/>
          </a:xfrm>
          <a:prstGeom prst="rect">
            <a:avLst/>
          </a:prstGeom>
          <a:gradFill flip="none" rotWithShape="1">
            <a:gsLst>
              <a:gs pos="0">
                <a:srgbClr val="39A935"/>
              </a:gs>
              <a:gs pos="30000">
                <a:srgbClr val="009F97"/>
              </a:gs>
              <a:gs pos="65000">
                <a:srgbClr val="9AC9ED"/>
              </a:gs>
              <a:gs pos="100000">
                <a:srgbClr val="0047B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06" y="171512"/>
            <a:ext cx="3659934" cy="1215812"/>
          </a:xfrm>
          <a:prstGeom prst="rect">
            <a:avLst/>
          </a:prstGeom>
        </p:spPr>
      </p:pic>
      <p:sp>
        <p:nvSpPr>
          <p:cNvPr id="11" name="Footer Placeholder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www.phiri.eu</a:t>
            </a:r>
            <a:endParaRPr lang="en-US" dirty="0" smtClean="0"/>
          </a:p>
        </p:txBody>
      </p:sp>
      <p:sp>
        <p:nvSpPr>
          <p:cNvPr id="18" name="Rectangle 17"/>
          <p:cNvSpPr/>
          <p:nvPr userDrawn="1"/>
        </p:nvSpPr>
        <p:spPr>
          <a:xfrm>
            <a:off x="9707516" y="288618"/>
            <a:ext cx="2087156" cy="68615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sz="105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Optionally</a:t>
            </a:r>
            <a:r>
              <a:rPr lang="nl-BE" sz="105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sz="105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  <a:r>
              <a:rPr lang="nl-BE" sz="105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sz="105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nl-BE" sz="105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host or </a:t>
            </a:r>
            <a:r>
              <a:rPr lang="nl-BE" sz="105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nl-BE" sz="105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event logo</a:t>
            </a:r>
            <a:r>
              <a:rPr lang="nl-BE" sz="105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here. (</a:t>
            </a:r>
            <a:r>
              <a:rPr lang="nl-BE" sz="1050" b="1" baseline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</a:t>
            </a:r>
            <a:r>
              <a:rPr lang="nl-BE" sz="105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sz="1050" b="1" baseline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nl-BE" sz="105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sz="1050" b="1" baseline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</a:t>
            </a:r>
            <a:r>
              <a:rPr lang="nl-BE" sz="105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sz="1050" b="1" baseline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nl-BE" sz="105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sz="1050" b="1" baseline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nl-BE" sz="105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Master View)</a:t>
            </a:r>
            <a:endParaRPr lang="nl-BE" sz="105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64581" y="2337106"/>
            <a:ext cx="6097179" cy="199808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fr-BE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9051472" y="6338707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177C3D-4F55-43BB-A924-6E1D13E204CD}" type="slidenum">
              <a:rPr lang="fr-BE" smtClean="0"/>
              <a:pPr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36211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592142">
            <a:off x="5920022" y="444044"/>
            <a:ext cx="7024774" cy="687337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69" y="288618"/>
            <a:ext cx="4428969" cy="1471282"/>
          </a:xfrm>
          <a:prstGeom prst="rect">
            <a:avLst/>
          </a:prstGeom>
        </p:spPr>
      </p:pic>
      <p:sp>
        <p:nvSpPr>
          <p:cNvPr id="11" name="Footer Placeholder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www.phiri.eu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56966" y="3367608"/>
            <a:ext cx="5069711" cy="1113686"/>
          </a:xfrm>
          <a:noFill/>
          <a:ln>
            <a:noFill/>
          </a:ln>
        </p:spPr>
        <p:txBody>
          <a:bodyPr anchor="ctr">
            <a:normAutofit/>
          </a:bodyPr>
          <a:lstStyle>
            <a:lvl1pPr algn="ctr">
              <a:defRPr sz="4800" b="1" i="0" baseline="0">
                <a:solidFill>
                  <a:srgbClr val="282828"/>
                </a:solidFill>
              </a:defRPr>
            </a:lvl1pPr>
          </a:lstStyle>
          <a:p>
            <a:r>
              <a:rPr lang="en-US" dirty="0" smtClean="0"/>
              <a:t>Thank you for your attention!</a:t>
            </a:r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9432408" y="288618"/>
            <a:ext cx="2087156" cy="68615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sz="105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Optionally</a:t>
            </a:r>
            <a:r>
              <a:rPr lang="nl-BE" sz="105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sz="105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  <a:r>
              <a:rPr lang="nl-BE" sz="105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sz="105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nl-BE" sz="105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host or </a:t>
            </a:r>
            <a:r>
              <a:rPr lang="nl-BE" sz="105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nl-BE" sz="105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event logo</a:t>
            </a:r>
            <a:r>
              <a:rPr lang="nl-BE" sz="105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here.</a:t>
            </a:r>
            <a:endParaRPr lang="nl-BE" sz="105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491" y="5471588"/>
            <a:ext cx="235275" cy="185324"/>
          </a:xfrm>
          <a:prstGeom prst="rect">
            <a:avLst/>
          </a:prstGeom>
        </p:spPr>
      </p:pic>
      <p:sp>
        <p:nvSpPr>
          <p:cNvPr id="10" name="Footer Placeholder 10"/>
          <p:cNvSpPr txBox="1">
            <a:spLocks/>
          </p:cNvSpPr>
          <p:nvPr userDrawn="1"/>
        </p:nvSpPr>
        <p:spPr>
          <a:xfrm>
            <a:off x="2290385" y="5381688"/>
            <a:ext cx="18491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rgbClr val="282828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smtClean="0">
                <a:solidFill>
                  <a:srgbClr val="2828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@PHIRI4EU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356966" y="4915816"/>
            <a:ext cx="21076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Name: </a:t>
            </a:r>
          </a:p>
          <a:p>
            <a:r>
              <a:rPr lang="fr-BE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E-mail: </a:t>
            </a:r>
          </a:p>
          <a:p>
            <a:r>
              <a:rPr lang="fr-BE" sz="1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Follow</a:t>
            </a:r>
            <a:r>
              <a:rPr lang="fr-BE" sz="16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us on Twitter: </a:t>
            </a:r>
            <a:endParaRPr lang="fr-BE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090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harts &amp; elem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82197">
            <a:off x="-210923" y="-281815"/>
            <a:ext cx="2077925" cy="2033143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www.phiri.eu</a:t>
            </a:r>
            <a:endParaRPr lang="en-US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1289646" y="391110"/>
            <a:ext cx="10079393" cy="918243"/>
          </a:xfrm>
          <a:noFill/>
          <a:ln>
            <a:noFill/>
          </a:ln>
        </p:spPr>
        <p:txBody>
          <a:bodyPr anchor="ctr">
            <a:normAutofit/>
          </a:bodyPr>
          <a:lstStyle>
            <a:lvl1pPr algn="l">
              <a:defRPr sz="3200" b="1" baseline="0">
                <a:solidFill>
                  <a:srgbClr val="282828"/>
                </a:solidFill>
              </a:defRPr>
            </a:lvl1pPr>
          </a:lstStyle>
          <a:p>
            <a:r>
              <a:rPr lang="en-US" dirty="0" smtClean="0"/>
              <a:t>Copy this chart from the Master View to edit it.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9051472" y="6338707"/>
            <a:ext cx="2743200" cy="365125"/>
          </a:xfrm>
          <a:prstGeom prst="rect">
            <a:avLst/>
          </a:prstGeom>
        </p:spPr>
        <p:txBody>
          <a:bodyPr/>
          <a:lstStyle/>
          <a:p>
            <a:fld id="{3A177C3D-4F55-43BB-A924-6E1D13E204CD}" type="slidenum">
              <a:rPr lang="fr-BE" smtClean="0"/>
              <a:pPr/>
              <a:t>‹#›</a:t>
            </a:fld>
            <a:endParaRPr lang="fr-BE" dirty="0"/>
          </a:p>
        </p:txBody>
      </p:sp>
      <p:sp>
        <p:nvSpPr>
          <p:cNvPr id="9" name="Rectangle 8"/>
          <p:cNvSpPr/>
          <p:nvPr userDrawn="1"/>
        </p:nvSpPr>
        <p:spPr>
          <a:xfrm rot="10800000" flipV="1">
            <a:off x="1511808" y="1267428"/>
            <a:ext cx="6748272" cy="83849"/>
          </a:xfrm>
          <a:prstGeom prst="rect">
            <a:avLst/>
          </a:prstGeom>
          <a:gradFill flip="none" rotWithShape="1">
            <a:gsLst>
              <a:gs pos="0">
                <a:srgbClr val="39A935"/>
              </a:gs>
              <a:gs pos="30000">
                <a:srgbClr val="009F97"/>
              </a:gs>
              <a:gs pos="65000">
                <a:srgbClr val="9AC9ED"/>
              </a:gs>
              <a:gs pos="100000">
                <a:srgbClr val="0047B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7ED177F6-DCDD-4E1E-9C05-D858F7D905B8}"/>
              </a:ext>
            </a:extLst>
          </p:cNvPr>
          <p:cNvGrpSpPr/>
          <p:nvPr userDrawn="1"/>
        </p:nvGrpSpPr>
        <p:grpSpPr>
          <a:xfrm>
            <a:off x="1086262" y="2129012"/>
            <a:ext cx="1911996" cy="1749130"/>
            <a:chOff x="2011679" y="1658619"/>
            <a:chExt cx="4167739" cy="4057220"/>
          </a:xfrm>
        </p:grpSpPr>
        <p:sp>
          <p:nvSpPr>
            <p:cNvPr id="31" name="Rectangle: Rounded Corners 3">
              <a:extLst>
                <a:ext uri="{FF2B5EF4-FFF2-40B4-BE49-F238E27FC236}">
                  <a16:creationId xmlns:a16="http://schemas.microsoft.com/office/drawing/2014/main" id="{B64856C4-C68A-4160-A444-E9F2627E9E95}"/>
                </a:ext>
              </a:extLst>
            </p:cNvPr>
            <p:cNvSpPr/>
            <p:nvPr/>
          </p:nvSpPr>
          <p:spPr>
            <a:xfrm>
              <a:off x="2011679" y="1904235"/>
              <a:ext cx="4167739" cy="3811604"/>
            </a:xfrm>
            <a:prstGeom prst="roundRect">
              <a:avLst>
                <a:gd name="adj" fmla="val 13498"/>
              </a:avLst>
            </a:prstGeom>
            <a:solidFill>
              <a:srgbClr val="FFFFFF"/>
            </a:solidFill>
            <a:ln w="38100" cap="flat" cmpd="sng" algn="ctr">
              <a:solidFill>
                <a:srgbClr val="282828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2" name="Freeform: Shape 57">
              <a:extLst>
                <a:ext uri="{FF2B5EF4-FFF2-40B4-BE49-F238E27FC236}">
                  <a16:creationId xmlns:a16="http://schemas.microsoft.com/office/drawing/2014/main" id="{7E27D9BA-96DC-43AC-A8E7-C508D0726B11}"/>
                </a:ext>
              </a:extLst>
            </p:cNvPr>
            <p:cNvSpPr/>
            <p:nvPr/>
          </p:nvSpPr>
          <p:spPr>
            <a:xfrm>
              <a:off x="2011679" y="1904235"/>
              <a:ext cx="4167739" cy="1041094"/>
            </a:xfrm>
            <a:custGeom>
              <a:avLst/>
              <a:gdLst>
                <a:gd name="connsiteX0" fmla="*/ 514490 w 4167739"/>
                <a:gd name="connsiteY0" fmla="*/ 0 h 1041094"/>
                <a:gd name="connsiteX1" fmla="*/ 3653249 w 4167739"/>
                <a:gd name="connsiteY1" fmla="*/ 0 h 1041094"/>
                <a:gd name="connsiteX2" fmla="*/ 4167739 w 4167739"/>
                <a:gd name="connsiteY2" fmla="*/ 514490 h 1041094"/>
                <a:gd name="connsiteX3" fmla="*/ 4167739 w 4167739"/>
                <a:gd name="connsiteY3" fmla="*/ 1041094 h 1041094"/>
                <a:gd name="connsiteX4" fmla="*/ 0 w 4167739"/>
                <a:gd name="connsiteY4" fmla="*/ 1041094 h 1041094"/>
                <a:gd name="connsiteX5" fmla="*/ 0 w 4167739"/>
                <a:gd name="connsiteY5" fmla="*/ 514490 h 1041094"/>
                <a:gd name="connsiteX6" fmla="*/ 514490 w 4167739"/>
                <a:gd name="connsiteY6" fmla="*/ 0 h 1041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67739" h="1041094">
                  <a:moveTo>
                    <a:pt x="514490" y="0"/>
                  </a:moveTo>
                  <a:lnTo>
                    <a:pt x="3653249" y="0"/>
                  </a:lnTo>
                  <a:cubicBezTo>
                    <a:pt x="3937394" y="0"/>
                    <a:pt x="4167739" y="230345"/>
                    <a:pt x="4167739" y="514490"/>
                  </a:cubicBezTo>
                  <a:lnTo>
                    <a:pt x="4167739" y="1041094"/>
                  </a:lnTo>
                  <a:lnTo>
                    <a:pt x="0" y="1041094"/>
                  </a:lnTo>
                  <a:lnTo>
                    <a:pt x="0" y="514490"/>
                  </a:lnTo>
                  <a:cubicBezTo>
                    <a:pt x="0" y="230345"/>
                    <a:pt x="230345" y="0"/>
                    <a:pt x="514490" y="0"/>
                  </a:cubicBezTo>
                  <a:close/>
                </a:path>
              </a:pathLst>
            </a:custGeom>
            <a:solidFill>
              <a:srgbClr val="CB1B4A"/>
            </a:solidFill>
            <a:ln w="38100" cap="flat" cmpd="sng" algn="ctr">
              <a:solidFill>
                <a:srgbClr val="282828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06E08E81-D72D-4723-A317-21C0F8E06673}"/>
                </a:ext>
              </a:extLst>
            </p:cNvPr>
            <p:cNvSpPr/>
            <p:nvPr/>
          </p:nvSpPr>
          <p:spPr>
            <a:xfrm>
              <a:off x="2789287" y="2170177"/>
              <a:ext cx="382538" cy="382538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rgbClr val="282828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4" name="Rectangle: Rounded Corners 38">
              <a:extLst>
                <a:ext uri="{FF2B5EF4-FFF2-40B4-BE49-F238E27FC236}">
                  <a16:creationId xmlns:a16="http://schemas.microsoft.com/office/drawing/2014/main" id="{A0F19C0A-DB34-4FB8-8732-19DD0DB1E481}"/>
                </a:ext>
              </a:extLst>
            </p:cNvPr>
            <p:cNvSpPr/>
            <p:nvPr/>
          </p:nvSpPr>
          <p:spPr>
            <a:xfrm>
              <a:off x="2878898" y="1658619"/>
              <a:ext cx="205856" cy="784830"/>
            </a:xfrm>
            <a:prstGeom prst="roundRect">
              <a:avLst>
                <a:gd name="adj" fmla="val 50000"/>
              </a:avLst>
            </a:prstGeom>
            <a:solidFill>
              <a:srgbClr val="282F39"/>
            </a:solidFill>
            <a:ln w="12700" cap="flat" cmpd="sng" algn="ctr">
              <a:solidFill>
                <a:srgbClr val="282828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26504F09-DE47-462C-9C00-9D37E2EC32B6}"/>
                </a:ext>
              </a:extLst>
            </p:cNvPr>
            <p:cNvSpPr txBox="1"/>
            <p:nvPr/>
          </p:nvSpPr>
          <p:spPr>
            <a:xfrm>
              <a:off x="3078777" y="2065450"/>
              <a:ext cx="2022679" cy="50283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1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APRIL</a:t>
              </a: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EE16598B-8E42-43FB-80F3-58B30222DA26}"/>
                </a:ext>
              </a:extLst>
            </p:cNvPr>
            <p:cNvSpPr txBox="1"/>
            <p:nvPr/>
          </p:nvSpPr>
          <p:spPr>
            <a:xfrm>
              <a:off x="2455014" y="2945328"/>
              <a:ext cx="3270204" cy="257006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600" b="1" i="0" u="none" strike="noStrike" kern="0" cap="none" spc="0" normalizeH="0" baseline="0" noProof="0" dirty="0">
                  <a:ln>
                    <a:noFill/>
                  </a:ln>
                  <a:solidFill>
                    <a:srgbClr val="282828"/>
                  </a:solidFill>
                  <a:effectLst/>
                  <a:uLnTx/>
                  <a:uFillTx/>
                  <a:latin typeface="Segoe UI Black" panose="020B0A02040204020203" pitchFamily="34" charset="0"/>
                  <a:ea typeface="Segoe UI Black" panose="020B0A02040204020203" pitchFamily="34" charset="0"/>
                  <a:cs typeface="Segoe UI" panose="020B0502040204020203" pitchFamily="34" charset="0"/>
                </a:rPr>
                <a:t>15</a:t>
              </a:r>
              <a:endParaRPr kumimoji="0" 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A590DBAD-01FD-416F-9E7F-C26F751CCE97}"/>
                </a:ext>
              </a:extLst>
            </p:cNvPr>
            <p:cNvSpPr/>
            <p:nvPr/>
          </p:nvSpPr>
          <p:spPr>
            <a:xfrm>
              <a:off x="5057507" y="2170177"/>
              <a:ext cx="382538" cy="382538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rgbClr val="282828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38" name="Rectangle: Rounded Corners 60">
              <a:extLst>
                <a:ext uri="{FF2B5EF4-FFF2-40B4-BE49-F238E27FC236}">
                  <a16:creationId xmlns:a16="http://schemas.microsoft.com/office/drawing/2014/main" id="{7E610F3B-6861-4458-A16C-0A9131FD6626}"/>
                </a:ext>
              </a:extLst>
            </p:cNvPr>
            <p:cNvSpPr/>
            <p:nvPr/>
          </p:nvSpPr>
          <p:spPr>
            <a:xfrm>
              <a:off x="5145848" y="1658619"/>
              <a:ext cx="205856" cy="784830"/>
            </a:xfrm>
            <a:prstGeom prst="roundRect">
              <a:avLst>
                <a:gd name="adj" fmla="val 50000"/>
              </a:avLst>
            </a:prstGeom>
            <a:solidFill>
              <a:srgbClr val="282F39"/>
            </a:solidFill>
            <a:ln w="12700" cap="flat" cmpd="sng" algn="ctr">
              <a:solidFill>
                <a:srgbClr val="282828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CCE3D076-A3A6-4A13-B539-1F3D0CB60275}"/>
              </a:ext>
            </a:extLst>
          </p:cNvPr>
          <p:cNvSpPr txBox="1"/>
          <p:nvPr userDrawn="1"/>
        </p:nvSpPr>
        <p:spPr>
          <a:xfrm>
            <a:off x="979157" y="4369351"/>
            <a:ext cx="22309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1500" dirty="0">
                <a:solidFill>
                  <a:srgbClr val="2828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 is simply dummy text of the printing and typesetting industry. </a:t>
            </a:r>
            <a:endParaRPr lang="en-GB" sz="1500" dirty="0">
              <a:solidFill>
                <a:srgbClr val="282828"/>
              </a:solidFill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7ED177F6-DCDD-4E1E-9C05-D858F7D905B8}"/>
              </a:ext>
            </a:extLst>
          </p:cNvPr>
          <p:cNvGrpSpPr/>
          <p:nvPr userDrawn="1"/>
        </p:nvGrpSpPr>
        <p:grpSpPr>
          <a:xfrm>
            <a:off x="5154756" y="2129012"/>
            <a:ext cx="1911996" cy="1749130"/>
            <a:chOff x="2011679" y="1658619"/>
            <a:chExt cx="4167739" cy="4057220"/>
          </a:xfrm>
        </p:grpSpPr>
        <p:sp>
          <p:nvSpPr>
            <p:cNvPr id="62" name="Rectangle: Rounded Corners 3">
              <a:extLst>
                <a:ext uri="{FF2B5EF4-FFF2-40B4-BE49-F238E27FC236}">
                  <a16:creationId xmlns:a16="http://schemas.microsoft.com/office/drawing/2014/main" id="{B64856C4-C68A-4160-A444-E9F2627E9E95}"/>
                </a:ext>
              </a:extLst>
            </p:cNvPr>
            <p:cNvSpPr/>
            <p:nvPr/>
          </p:nvSpPr>
          <p:spPr>
            <a:xfrm>
              <a:off x="2011679" y="1904235"/>
              <a:ext cx="4167739" cy="3811604"/>
            </a:xfrm>
            <a:prstGeom prst="roundRect">
              <a:avLst>
                <a:gd name="adj" fmla="val 13498"/>
              </a:avLst>
            </a:prstGeom>
            <a:solidFill>
              <a:srgbClr val="FFFFFF"/>
            </a:solidFill>
            <a:ln w="38100" cap="flat" cmpd="sng" algn="ctr">
              <a:solidFill>
                <a:srgbClr val="282828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3" name="Freeform: Shape 57">
              <a:extLst>
                <a:ext uri="{FF2B5EF4-FFF2-40B4-BE49-F238E27FC236}">
                  <a16:creationId xmlns:a16="http://schemas.microsoft.com/office/drawing/2014/main" id="{7E27D9BA-96DC-43AC-A8E7-C508D0726B11}"/>
                </a:ext>
              </a:extLst>
            </p:cNvPr>
            <p:cNvSpPr/>
            <p:nvPr/>
          </p:nvSpPr>
          <p:spPr>
            <a:xfrm>
              <a:off x="2011679" y="1904235"/>
              <a:ext cx="4167739" cy="1041094"/>
            </a:xfrm>
            <a:custGeom>
              <a:avLst/>
              <a:gdLst>
                <a:gd name="connsiteX0" fmla="*/ 514490 w 4167739"/>
                <a:gd name="connsiteY0" fmla="*/ 0 h 1041094"/>
                <a:gd name="connsiteX1" fmla="*/ 3653249 w 4167739"/>
                <a:gd name="connsiteY1" fmla="*/ 0 h 1041094"/>
                <a:gd name="connsiteX2" fmla="*/ 4167739 w 4167739"/>
                <a:gd name="connsiteY2" fmla="*/ 514490 h 1041094"/>
                <a:gd name="connsiteX3" fmla="*/ 4167739 w 4167739"/>
                <a:gd name="connsiteY3" fmla="*/ 1041094 h 1041094"/>
                <a:gd name="connsiteX4" fmla="*/ 0 w 4167739"/>
                <a:gd name="connsiteY4" fmla="*/ 1041094 h 1041094"/>
                <a:gd name="connsiteX5" fmla="*/ 0 w 4167739"/>
                <a:gd name="connsiteY5" fmla="*/ 514490 h 1041094"/>
                <a:gd name="connsiteX6" fmla="*/ 514490 w 4167739"/>
                <a:gd name="connsiteY6" fmla="*/ 0 h 1041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67739" h="1041094">
                  <a:moveTo>
                    <a:pt x="514490" y="0"/>
                  </a:moveTo>
                  <a:lnTo>
                    <a:pt x="3653249" y="0"/>
                  </a:lnTo>
                  <a:cubicBezTo>
                    <a:pt x="3937394" y="0"/>
                    <a:pt x="4167739" y="230345"/>
                    <a:pt x="4167739" y="514490"/>
                  </a:cubicBezTo>
                  <a:lnTo>
                    <a:pt x="4167739" y="1041094"/>
                  </a:lnTo>
                  <a:lnTo>
                    <a:pt x="0" y="1041094"/>
                  </a:lnTo>
                  <a:lnTo>
                    <a:pt x="0" y="514490"/>
                  </a:lnTo>
                  <a:cubicBezTo>
                    <a:pt x="0" y="230345"/>
                    <a:pt x="230345" y="0"/>
                    <a:pt x="514490" y="0"/>
                  </a:cubicBezTo>
                  <a:close/>
                </a:path>
              </a:pathLst>
            </a:custGeom>
            <a:solidFill>
              <a:srgbClr val="CB1B4A"/>
            </a:solidFill>
            <a:ln w="38100" cap="flat" cmpd="sng" algn="ctr">
              <a:solidFill>
                <a:srgbClr val="282828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06E08E81-D72D-4723-A317-21C0F8E06673}"/>
                </a:ext>
              </a:extLst>
            </p:cNvPr>
            <p:cNvSpPr/>
            <p:nvPr/>
          </p:nvSpPr>
          <p:spPr>
            <a:xfrm>
              <a:off x="2789287" y="2170177"/>
              <a:ext cx="382538" cy="382538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rgbClr val="282828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5" name="Rectangle: Rounded Corners 38">
              <a:extLst>
                <a:ext uri="{FF2B5EF4-FFF2-40B4-BE49-F238E27FC236}">
                  <a16:creationId xmlns:a16="http://schemas.microsoft.com/office/drawing/2014/main" id="{A0F19C0A-DB34-4FB8-8732-19DD0DB1E481}"/>
                </a:ext>
              </a:extLst>
            </p:cNvPr>
            <p:cNvSpPr/>
            <p:nvPr/>
          </p:nvSpPr>
          <p:spPr>
            <a:xfrm>
              <a:off x="2878898" y="1658619"/>
              <a:ext cx="205856" cy="784830"/>
            </a:xfrm>
            <a:prstGeom prst="roundRect">
              <a:avLst>
                <a:gd name="adj" fmla="val 50000"/>
              </a:avLst>
            </a:prstGeom>
            <a:solidFill>
              <a:srgbClr val="282F39"/>
            </a:solidFill>
            <a:ln w="12700" cap="flat" cmpd="sng" algn="ctr">
              <a:solidFill>
                <a:srgbClr val="282828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26504F09-DE47-462C-9C00-9D37E2EC32B6}"/>
                </a:ext>
              </a:extLst>
            </p:cNvPr>
            <p:cNvSpPr txBox="1"/>
            <p:nvPr/>
          </p:nvSpPr>
          <p:spPr>
            <a:xfrm>
              <a:off x="3078777" y="2065450"/>
              <a:ext cx="2022679" cy="92808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MAY</a:t>
              </a: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EE16598B-8E42-43FB-80F3-58B30222DA26}"/>
                </a:ext>
              </a:extLst>
            </p:cNvPr>
            <p:cNvSpPr txBox="1"/>
            <p:nvPr/>
          </p:nvSpPr>
          <p:spPr>
            <a:xfrm>
              <a:off x="2455014" y="2945328"/>
              <a:ext cx="3270204" cy="257006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6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282828"/>
                  </a:solidFill>
                  <a:effectLst/>
                  <a:uLnTx/>
                  <a:uFillTx/>
                  <a:latin typeface="Segoe UI Black" panose="020B0A02040204020203" pitchFamily="34" charset="0"/>
                  <a:ea typeface="Segoe UI Black" panose="020B0A02040204020203" pitchFamily="34" charset="0"/>
                  <a:cs typeface="Segoe UI" panose="020B0502040204020203" pitchFamily="34" charset="0"/>
                </a:rPr>
                <a:t>04</a:t>
              </a:r>
              <a:endParaRPr kumimoji="0" 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A590DBAD-01FD-416F-9E7F-C26F751CCE97}"/>
                </a:ext>
              </a:extLst>
            </p:cNvPr>
            <p:cNvSpPr/>
            <p:nvPr/>
          </p:nvSpPr>
          <p:spPr>
            <a:xfrm>
              <a:off x="5057507" y="2170177"/>
              <a:ext cx="382538" cy="382538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rgbClr val="282828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69" name="Rectangle: Rounded Corners 60">
              <a:extLst>
                <a:ext uri="{FF2B5EF4-FFF2-40B4-BE49-F238E27FC236}">
                  <a16:creationId xmlns:a16="http://schemas.microsoft.com/office/drawing/2014/main" id="{7E610F3B-6861-4458-A16C-0A9131FD6626}"/>
                </a:ext>
              </a:extLst>
            </p:cNvPr>
            <p:cNvSpPr/>
            <p:nvPr/>
          </p:nvSpPr>
          <p:spPr>
            <a:xfrm>
              <a:off x="5145848" y="1658619"/>
              <a:ext cx="205856" cy="784830"/>
            </a:xfrm>
            <a:prstGeom prst="roundRect">
              <a:avLst>
                <a:gd name="adj" fmla="val 50000"/>
              </a:avLst>
            </a:prstGeom>
            <a:solidFill>
              <a:srgbClr val="282F39"/>
            </a:solidFill>
            <a:ln w="12700" cap="flat" cmpd="sng" algn="ctr">
              <a:solidFill>
                <a:srgbClr val="282828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70" name="Group 69">
            <a:extLst>
              <a:ext uri="{FF2B5EF4-FFF2-40B4-BE49-F238E27FC236}">
                <a16:creationId xmlns:a16="http://schemas.microsoft.com/office/drawing/2014/main" id="{7ED177F6-DCDD-4E1E-9C05-D858F7D905B8}"/>
              </a:ext>
            </a:extLst>
          </p:cNvPr>
          <p:cNvGrpSpPr/>
          <p:nvPr userDrawn="1"/>
        </p:nvGrpSpPr>
        <p:grpSpPr>
          <a:xfrm>
            <a:off x="9241155" y="2129012"/>
            <a:ext cx="1911996" cy="1749130"/>
            <a:chOff x="2011679" y="1658619"/>
            <a:chExt cx="4167739" cy="4057220"/>
          </a:xfrm>
        </p:grpSpPr>
        <p:sp>
          <p:nvSpPr>
            <p:cNvPr id="71" name="Rectangle: Rounded Corners 3">
              <a:extLst>
                <a:ext uri="{FF2B5EF4-FFF2-40B4-BE49-F238E27FC236}">
                  <a16:creationId xmlns:a16="http://schemas.microsoft.com/office/drawing/2014/main" id="{B64856C4-C68A-4160-A444-E9F2627E9E95}"/>
                </a:ext>
              </a:extLst>
            </p:cNvPr>
            <p:cNvSpPr/>
            <p:nvPr/>
          </p:nvSpPr>
          <p:spPr>
            <a:xfrm>
              <a:off x="2011679" y="1904235"/>
              <a:ext cx="4167739" cy="3811604"/>
            </a:xfrm>
            <a:prstGeom prst="roundRect">
              <a:avLst>
                <a:gd name="adj" fmla="val 13498"/>
              </a:avLst>
            </a:prstGeom>
            <a:solidFill>
              <a:srgbClr val="FFFFFF"/>
            </a:solidFill>
            <a:ln w="38100" cap="flat" cmpd="sng" algn="ctr">
              <a:solidFill>
                <a:srgbClr val="282828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2" name="Freeform: Shape 57">
              <a:extLst>
                <a:ext uri="{FF2B5EF4-FFF2-40B4-BE49-F238E27FC236}">
                  <a16:creationId xmlns:a16="http://schemas.microsoft.com/office/drawing/2014/main" id="{7E27D9BA-96DC-43AC-A8E7-C508D0726B11}"/>
                </a:ext>
              </a:extLst>
            </p:cNvPr>
            <p:cNvSpPr/>
            <p:nvPr/>
          </p:nvSpPr>
          <p:spPr>
            <a:xfrm>
              <a:off x="2011679" y="1904235"/>
              <a:ext cx="4167739" cy="1041094"/>
            </a:xfrm>
            <a:custGeom>
              <a:avLst/>
              <a:gdLst>
                <a:gd name="connsiteX0" fmla="*/ 514490 w 4167739"/>
                <a:gd name="connsiteY0" fmla="*/ 0 h 1041094"/>
                <a:gd name="connsiteX1" fmla="*/ 3653249 w 4167739"/>
                <a:gd name="connsiteY1" fmla="*/ 0 h 1041094"/>
                <a:gd name="connsiteX2" fmla="*/ 4167739 w 4167739"/>
                <a:gd name="connsiteY2" fmla="*/ 514490 h 1041094"/>
                <a:gd name="connsiteX3" fmla="*/ 4167739 w 4167739"/>
                <a:gd name="connsiteY3" fmla="*/ 1041094 h 1041094"/>
                <a:gd name="connsiteX4" fmla="*/ 0 w 4167739"/>
                <a:gd name="connsiteY4" fmla="*/ 1041094 h 1041094"/>
                <a:gd name="connsiteX5" fmla="*/ 0 w 4167739"/>
                <a:gd name="connsiteY5" fmla="*/ 514490 h 1041094"/>
                <a:gd name="connsiteX6" fmla="*/ 514490 w 4167739"/>
                <a:gd name="connsiteY6" fmla="*/ 0 h 10410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167739" h="1041094">
                  <a:moveTo>
                    <a:pt x="514490" y="0"/>
                  </a:moveTo>
                  <a:lnTo>
                    <a:pt x="3653249" y="0"/>
                  </a:lnTo>
                  <a:cubicBezTo>
                    <a:pt x="3937394" y="0"/>
                    <a:pt x="4167739" y="230345"/>
                    <a:pt x="4167739" y="514490"/>
                  </a:cubicBezTo>
                  <a:lnTo>
                    <a:pt x="4167739" y="1041094"/>
                  </a:lnTo>
                  <a:lnTo>
                    <a:pt x="0" y="1041094"/>
                  </a:lnTo>
                  <a:lnTo>
                    <a:pt x="0" y="514490"/>
                  </a:lnTo>
                  <a:cubicBezTo>
                    <a:pt x="0" y="230345"/>
                    <a:pt x="230345" y="0"/>
                    <a:pt x="514490" y="0"/>
                  </a:cubicBezTo>
                  <a:close/>
                </a:path>
              </a:pathLst>
            </a:custGeom>
            <a:solidFill>
              <a:srgbClr val="CB1B4A"/>
            </a:solidFill>
            <a:ln w="38100" cap="flat" cmpd="sng" algn="ctr">
              <a:solidFill>
                <a:srgbClr val="282828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06E08E81-D72D-4723-A317-21C0F8E06673}"/>
                </a:ext>
              </a:extLst>
            </p:cNvPr>
            <p:cNvSpPr/>
            <p:nvPr/>
          </p:nvSpPr>
          <p:spPr>
            <a:xfrm>
              <a:off x="2789287" y="2170177"/>
              <a:ext cx="382538" cy="382538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rgbClr val="282828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4" name="Rectangle: Rounded Corners 38">
              <a:extLst>
                <a:ext uri="{FF2B5EF4-FFF2-40B4-BE49-F238E27FC236}">
                  <a16:creationId xmlns:a16="http://schemas.microsoft.com/office/drawing/2014/main" id="{A0F19C0A-DB34-4FB8-8732-19DD0DB1E481}"/>
                </a:ext>
              </a:extLst>
            </p:cNvPr>
            <p:cNvSpPr/>
            <p:nvPr/>
          </p:nvSpPr>
          <p:spPr>
            <a:xfrm>
              <a:off x="2878898" y="1658619"/>
              <a:ext cx="205856" cy="784830"/>
            </a:xfrm>
            <a:prstGeom prst="roundRect">
              <a:avLst>
                <a:gd name="adj" fmla="val 50000"/>
              </a:avLst>
            </a:prstGeom>
            <a:solidFill>
              <a:srgbClr val="282F39"/>
            </a:solidFill>
            <a:ln w="12700" cap="flat" cmpd="sng" algn="ctr">
              <a:solidFill>
                <a:srgbClr val="282828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26504F09-DE47-462C-9C00-9D37E2EC32B6}"/>
                </a:ext>
              </a:extLst>
            </p:cNvPr>
            <p:cNvSpPr txBox="1"/>
            <p:nvPr/>
          </p:nvSpPr>
          <p:spPr>
            <a:xfrm>
              <a:off x="3078777" y="2065450"/>
              <a:ext cx="2022679" cy="92808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0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June</a:t>
              </a: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EE16598B-8E42-43FB-80F3-58B30222DA26}"/>
                </a:ext>
              </a:extLst>
            </p:cNvPr>
            <p:cNvSpPr txBox="1"/>
            <p:nvPr/>
          </p:nvSpPr>
          <p:spPr>
            <a:xfrm>
              <a:off x="2455014" y="2945328"/>
              <a:ext cx="3270204" cy="257006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6600" b="1" i="0" u="none" strike="noStrike" kern="0" cap="none" spc="0" normalizeH="0" baseline="0" noProof="0" dirty="0" smtClean="0">
                  <a:ln>
                    <a:noFill/>
                  </a:ln>
                  <a:solidFill>
                    <a:srgbClr val="282828"/>
                  </a:solidFill>
                  <a:effectLst/>
                  <a:uLnTx/>
                  <a:uFillTx/>
                  <a:latin typeface="Segoe UI Black" panose="020B0A02040204020203" pitchFamily="34" charset="0"/>
                  <a:ea typeface="Segoe UI Black" panose="020B0A02040204020203" pitchFamily="34" charset="0"/>
                  <a:cs typeface="Segoe UI" panose="020B0502040204020203" pitchFamily="34" charset="0"/>
                </a:rPr>
                <a:t>11</a:t>
              </a:r>
              <a:endParaRPr kumimoji="0" lang="en-US" sz="6600" b="1" i="0" u="none" strike="noStrike" kern="0" cap="none" spc="0" normalizeH="0" baseline="0" noProof="0" dirty="0">
                <a:ln>
                  <a:noFill/>
                </a:ln>
                <a:solidFill>
                  <a:srgbClr val="282828"/>
                </a:solidFill>
                <a:effectLst/>
                <a:uLnTx/>
                <a:uFillTx/>
                <a:latin typeface="Segoe UI Black" panose="020B0A02040204020203" pitchFamily="34" charset="0"/>
                <a:ea typeface="Segoe UI Black" panose="020B0A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A590DBAD-01FD-416F-9E7F-C26F751CCE97}"/>
                </a:ext>
              </a:extLst>
            </p:cNvPr>
            <p:cNvSpPr/>
            <p:nvPr/>
          </p:nvSpPr>
          <p:spPr>
            <a:xfrm>
              <a:off x="5057507" y="2170177"/>
              <a:ext cx="382538" cy="382538"/>
            </a:xfrm>
            <a:prstGeom prst="ellipse">
              <a:avLst/>
            </a:prstGeom>
            <a:solidFill>
              <a:srgbClr val="FFFFFF"/>
            </a:solidFill>
            <a:ln w="12700" cap="flat" cmpd="sng" algn="ctr">
              <a:solidFill>
                <a:srgbClr val="282828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8" name="Rectangle: Rounded Corners 60">
              <a:extLst>
                <a:ext uri="{FF2B5EF4-FFF2-40B4-BE49-F238E27FC236}">
                  <a16:creationId xmlns:a16="http://schemas.microsoft.com/office/drawing/2014/main" id="{7E610F3B-6861-4458-A16C-0A9131FD6626}"/>
                </a:ext>
              </a:extLst>
            </p:cNvPr>
            <p:cNvSpPr/>
            <p:nvPr/>
          </p:nvSpPr>
          <p:spPr>
            <a:xfrm>
              <a:off x="5145848" y="1658619"/>
              <a:ext cx="205856" cy="784830"/>
            </a:xfrm>
            <a:prstGeom prst="roundRect">
              <a:avLst>
                <a:gd name="adj" fmla="val 50000"/>
              </a:avLst>
            </a:prstGeom>
            <a:solidFill>
              <a:srgbClr val="282F39"/>
            </a:solidFill>
            <a:ln w="12700" cap="flat" cmpd="sng" algn="ctr">
              <a:solidFill>
                <a:srgbClr val="282828"/>
              </a:solidFill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79" name="TextBox 78">
            <a:extLst>
              <a:ext uri="{FF2B5EF4-FFF2-40B4-BE49-F238E27FC236}">
                <a16:creationId xmlns:a16="http://schemas.microsoft.com/office/drawing/2014/main" id="{CCE3D076-A3A6-4A13-B539-1F3D0CB60275}"/>
              </a:ext>
            </a:extLst>
          </p:cNvPr>
          <p:cNvSpPr txBox="1"/>
          <p:nvPr userDrawn="1"/>
        </p:nvSpPr>
        <p:spPr>
          <a:xfrm>
            <a:off x="4980514" y="4369350"/>
            <a:ext cx="22309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1500" dirty="0">
                <a:solidFill>
                  <a:srgbClr val="2828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 is simply dummy text of the printing and typesetting industry. </a:t>
            </a:r>
            <a:endParaRPr lang="en-GB" sz="1500" dirty="0">
              <a:solidFill>
                <a:srgbClr val="282828"/>
              </a:solidFill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CCE3D076-A3A6-4A13-B539-1F3D0CB60275}"/>
              </a:ext>
            </a:extLst>
          </p:cNvPr>
          <p:cNvSpPr txBox="1"/>
          <p:nvPr userDrawn="1"/>
        </p:nvSpPr>
        <p:spPr>
          <a:xfrm>
            <a:off x="8981871" y="4369349"/>
            <a:ext cx="22309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1500" dirty="0">
                <a:solidFill>
                  <a:srgbClr val="2828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 is simply dummy text of the printing and typesetting industry. </a:t>
            </a:r>
            <a:endParaRPr lang="en-GB" sz="1500" dirty="0">
              <a:solidFill>
                <a:srgbClr val="282828"/>
              </a:solidFill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0375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harts &amp; elem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82197">
            <a:off x="-210923" y="-281815"/>
            <a:ext cx="2077925" cy="2033143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www.phiri.eu</a:t>
            </a:r>
            <a:endParaRPr lang="en-US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1372194" y="539957"/>
            <a:ext cx="9996846" cy="769396"/>
          </a:xfrm>
          <a:noFill/>
          <a:ln>
            <a:noFill/>
          </a:ln>
        </p:spPr>
        <p:txBody>
          <a:bodyPr anchor="ctr">
            <a:noAutofit/>
          </a:bodyPr>
          <a:lstStyle>
            <a:lvl1pPr algn="l">
              <a:defRPr sz="2800" b="1">
                <a:solidFill>
                  <a:srgbClr val="282828"/>
                </a:solidFill>
              </a:defRPr>
            </a:lvl1pPr>
          </a:lstStyle>
          <a:p>
            <a:r>
              <a:rPr lang="en-US" dirty="0" smtClean="0"/>
              <a:t>Calendar – Quarter 1 (Copy this chart from the Master View to edit it.)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9051472" y="6338707"/>
            <a:ext cx="2743200" cy="365125"/>
          </a:xfrm>
          <a:prstGeom prst="rect">
            <a:avLst/>
          </a:prstGeom>
        </p:spPr>
        <p:txBody>
          <a:bodyPr/>
          <a:lstStyle/>
          <a:p>
            <a:fld id="{3A177C3D-4F55-43BB-A924-6E1D13E204CD}" type="slidenum">
              <a:rPr lang="fr-BE" smtClean="0"/>
              <a:pPr/>
              <a:t>‹#›</a:t>
            </a:fld>
            <a:endParaRPr lang="fr-BE" dirty="0"/>
          </a:p>
        </p:txBody>
      </p:sp>
      <p:sp>
        <p:nvSpPr>
          <p:cNvPr id="9" name="Rectangle 8"/>
          <p:cNvSpPr/>
          <p:nvPr userDrawn="1"/>
        </p:nvSpPr>
        <p:spPr>
          <a:xfrm rot="10800000" flipV="1">
            <a:off x="1511808" y="1267428"/>
            <a:ext cx="6748272" cy="83849"/>
          </a:xfrm>
          <a:prstGeom prst="rect">
            <a:avLst/>
          </a:prstGeom>
          <a:gradFill flip="none" rotWithShape="1">
            <a:gsLst>
              <a:gs pos="0">
                <a:srgbClr val="39A935"/>
              </a:gs>
              <a:gs pos="30000">
                <a:srgbClr val="009F97"/>
              </a:gs>
              <a:gs pos="65000">
                <a:srgbClr val="9AC9ED"/>
              </a:gs>
              <a:gs pos="100000">
                <a:srgbClr val="0047B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  <p:sp>
        <p:nvSpPr>
          <p:cNvPr id="67" name="Rectangle: Rounded Corners 40">
            <a:extLst>
              <a:ext uri="{FF2B5EF4-FFF2-40B4-BE49-F238E27FC236}">
                <a16:creationId xmlns:a16="http://schemas.microsoft.com/office/drawing/2014/main" id="{2A6753DF-FAEF-4C44-82A1-C4734485AFAE}"/>
              </a:ext>
            </a:extLst>
          </p:cNvPr>
          <p:cNvSpPr/>
          <p:nvPr userDrawn="1"/>
        </p:nvSpPr>
        <p:spPr>
          <a:xfrm>
            <a:off x="1023737" y="1777426"/>
            <a:ext cx="2935414" cy="4156938"/>
          </a:xfrm>
          <a:prstGeom prst="roundRect">
            <a:avLst>
              <a:gd name="adj" fmla="val 13498"/>
            </a:avLst>
          </a:prstGeom>
          <a:solidFill>
            <a:srgbClr val="FFFFFF"/>
          </a:solidFill>
          <a:ln w="38100" cap="flat" cmpd="sng" algn="ctr">
            <a:solidFill>
              <a:srgbClr val="282F39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8" name="Freeform: Shape 41">
            <a:extLst>
              <a:ext uri="{FF2B5EF4-FFF2-40B4-BE49-F238E27FC236}">
                <a16:creationId xmlns:a16="http://schemas.microsoft.com/office/drawing/2014/main" id="{78C8B514-9108-4F47-847F-5C2FBEC51DF9}"/>
              </a:ext>
            </a:extLst>
          </p:cNvPr>
          <p:cNvSpPr/>
          <p:nvPr userDrawn="1"/>
        </p:nvSpPr>
        <p:spPr>
          <a:xfrm>
            <a:off x="1023737" y="1777426"/>
            <a:ext cx="2935414" cy="733261"/>
          </a:xfrm>
          <a:custGeom>
            <a:avLst/>
            <a:gdLst>
              <a:gd name="connsiteX0" fmla="*/ 514490 w 4167739"/>
              <a:gd name="connsiteY0" fmla="*/ 0 h 1041094"/>
              <a:gd name="connsiteX1" fmla="*/ 3653249 w 4167739"/>
              <a:gd name="connsiteY1" fmla="*/ 0 h 1041094"/>
              <a:gd name="connsiteX2" fmla="*/ 4167739 w 4167739"/>
              <a:gd name="connsiteY2" fmla="*/ 514490 h 1041094"/>
              <a:gd name="connsiteX3" fmla="*/ 4167739 w 4167739"/>
              <a:gd name="connsiteY3" fmla="*/ 1041094 h 1041094"/>
              <a:gd name="connsiteX4" fmla="*/ 0 w 4167739"/>
              <a:gd name="connsiteY4" fmla="*/ 1041094 h 1041094"/>
              <a:gd name="connsiteX5" fmla="*/ 0 w 4167739"/>
              <a:gd name="connsiteY5" fmla="*/ 514490 h 1041094"/>
              <a:gd name="connsiteX6" fmla="*/ 514490 w 4167739"/>
              <a:gd name="connsiteY6" fmla="*/ 0 h 1041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739" h="1041094">
                <a:moveTo>
                  <a:pt x="514490" y="0"/>
                </a:moveTo>
                <a:lnTo>
                  <a:pt x="3653249" y="0"/>
                </a:lnTo>
                <a:cubicBezTo>
                  <a:pt x="3937394" y="0"/>
                  <a:pt x="4167739" y="230345"/>
                  <a:pt x="4167739" y="514490"/>
                </a:cubicBezTo>
                <a:lnTo>
                  <a:pt x="4167739" y="1041094"/>
                </a:lnTo>
                <a:lnTo>
                  <a:pt x="0" y="1041094"/>
                </a:lnTo>
                <a:lnTo>
                  <a:pt x="0" y="514490"/>
                </a:lnTo>
                <a:cubicBezTo>
                  <a:pt x="0" y="230345"/>
                  <a:pt x="230345" y="0"/>
                  <a:pt x="514490" y="0"/>
                </a:cubicBezTo>
                <a:close/>
              </a:path>
            </a:pathLst>
          </a:custGeom>
          <a:solidFill>
            <a:srgbClr val="CB1B4A"/>
          </a:solidFill>
          <a:ln w="38100" cap="flat" cmpd="sng" algn="ctr">
            <a:solidFill>
              <a:srgbClr val="282F39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7F782E14-B9FE-4F2C-91F6-0DD4F49AD78F}"/>
              </a:ext>
            </a:extLst>
          </p:cNvPr>
          <p:cNvSpPr/>
          <p:nvPr userDrawn="1"/>
        </p:nvSpPr>
        <p:spPr>
          <a:xfrm>
            <a:off x="1571420" y="1964733"/>
            <a:ext cx="269428" cy="269428"/>
          </a:xfrm>
          <a:prstGeom prst="ellipse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0" name="Rectangle: Rounded Corners 43">
            <a:extLst>
              <a:ext uri="{FF2B5EF4-FFF2-40B4-BE49-F238E27FC236}">
                <a16:creationId xmlns:a16="http://schemas.microsoft.com/office/drawing/2014/main" id="{88901A42-A94D-43EA-AF4B-DF671D3FFA4F}"/>
              </a:ext>
            </a:extLst>
          </p:cNvPr>
          <p:cNvSpPr/>
          <p:nvPr userDrawn="1"/>
        </p:nvSpPr>
        <p:spPr>
          <a:xfrm>
            <a:off x="1634535" y="1604434"/>
            <a:ext cx="144988" cy="552770"/>
          </a:xfrm>
          <a:prstGeom prst="roundRect">
            <a:avLst>
              <a:gd name="adj" fmla="val 50000"/>
            </a:avLst>
          </a:prstGeom>
          <a:solidFill>
            <a:srgbClr val="282F3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910A626B-79E9-4284-96C9-D5DB868BCCE1}"/>
              </a:ext>
            </a:extLst>
          </p:cNvPr>
          <p:cNvSpPr txBox="1"/>
          <p:nvPr userDrawn="1"/>
        </p:nvSpPr>
        <p:spPr>
          <a:xfrm>
            <a:off x="1761941" y="1924625"/>
            <a:ext cx="142460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23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January</a:t>
            </a:r>
            <a:endParaRPr lang="en-US" sz="23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F40A3298-74F8-4208-A453-5ACDD97A70A8}"/>
              </a:ext>
            </a:extLst>
          </p:cNvPr>
          <p:cNvSpPr/>
          <p:nvPr userDrawn="1"/>
        </p:nvSpPr>
        <p:spPr>
          <a:xfrm>
            <a:off x="3168969" y="1964733"/>
            <a:ext cx="269428" cy="269428"/>
          </a:xfrm>
          <a:prstGeom prst="ellipse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3" name="Rectangle: Rounded Corners 46">
            <a:extLst>
              <a:ext uri="{FF2B5EF4-FFF2-40B4-BE49-F238E27FC236}">
                <a16:creationId xmlns:a16="http://schemas.microsoft.com/office/drawing/2014/main" id="{2855B6CC-29CC-4EBE-A9CB-8643EF525E20}"/>
              </a:ext>
            </a:extLst>
          </p:cNvPr>
          <p:cNvSpPr/>
          <p:nvPr userDrawn="1"/>
        </p:nvSpPr>
        <p:spPr>
          <a:xfrm>
            <a:off x="3231189" y="1604434"/>
            <a:ext cx="144988" cy="552770"/>
          </a:xfrm>
          <a:prstGeom prst="roundRect">
            <a:avLst>
              <a:gd name="adj" fmla="val 50000"/>
            </a:avLst>
          </a:prstGeom>
          <a:solidFill>
            <a:srgbClr val="282F3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E3693E3A-F982-4C1F-82C9-5859DAEA8869}"/>
              </a:ext>
            </a:extLst>
          </p:cNvPr>
          <p:cNvSpPr txBox="1"/>
          <p:nvPr userDrawn="1"/>
        </p:nvSpPr>
        <p:spPr>
          <a:xfrm>
            <a:off x="1273766" y="3252721"/>
            <a:ext cx="245772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1500" dirty="0">
                <a:solidFill>
                  <a:srgbClr val="282F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 is simply dummy text of the printing and typesetting industry. </a:t>
            </a:r>
            <a:endParaRPr lang="en-GB" sz="1500" dirty="0">
              <a:solidFill>
                <a:srgbClr val="282F39"/>
              </a:solidFill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6CF0ABF-A6F0-4D15-83BD-A76B12D40444}"/>
              </a:ext>
            </a:extLst>
          </p:cNvPr>
          <p:cNvSpPr txBox="1"/>
          <p:nvPr userDrawn="1"/>
        </p:nvSpPr>
        <p:spPr>
          <a:xfrm>
            <a:off x="1633444" y="2803456"/>
            <a:ext cx="254254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1700" b="1" dirty="0">
                <a:solidFill>
                  <a:srgbClr val="282F39"/>
                </a:solidFill>
                <a:latin typeface="Arial" panose="020B0604020202020204" pitchFamily="34" charset="0"/>
                <a:ea typeface="Noto Sans" panose="020B0502040504020204" pitchFamily="34"/>
                <a:cs typeface="Arial" panose="020B0604020202020204" pitchFamily="34" charset="0"/>
              </a:rPr>
              <a:t>You Title Text Here</a:t>
            </a:r>
          </a:p>
        </p:txBody>
      </p:sp>
      <p:sp>
        <p:nvSpPr>
          <p:cNvPr id="76" name="Rectangle: Rounded Corners 74">
            <a:extLst>
              <a:ext uri="{FF2B5EF4-FFF2-40B4-BE49-F238E27FC236}">
                <a16:creationId xmlns:a16="http://schemas.microsoft.com/office/drawing/2014/main" id="{892934A2-3AFD-4B4A-BAA2-70197455A336}"/>
              </a:ext>
            </a:extLst>
          </p:cNvPr>
          <p:cNvSpPr/>
          <p:nvPr userDrawn="1"/>
        </p:nvSpPr>
        <p:spPr>
          <a:xfrm>
            <a:off x="4745992" y="1777426"/>
            <a:ext cx="2935414" cy="4156938"/>
          </a:xfrm>
          <a:prstGeom prst="roundRect">
            <a:avLst>
              <a:gd name="adj" fmla="val 13498"/>
            </a:avLst>
          </a:prstGeom>
          <a:solidFill>
            <a:srgbClr val="FFFFFF"/>
          </a:solidFill>
          <a:ln w="38100" cap="flat" cmpd="sng" algn="ctr">
            <a:solidFill>
              <a:srgbClr val="282F39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7" name="Freeform: Shape 75">
            <a:extLst>
              <a:ext uri="{FF2B5EF4-FFF2-40B4-BE49-F238E27FC236}">
                <a16:creationId xmlns:a16="http://schemas.microsoft.com/office/drawing/2014/main" id="{5640E1FB-BB4F-4243-88D1-9A72140D3685}"/>
              </a:ext>
            </a:extLst>
          </p:cNvPr>
          <p:cNvSpPr/>
          <p:nvPr userDrawn="1"/>
        </p:nvSpPr>
        <p:spPr>
          <a:xfrm>
            <a:off x="4745992" y="1777426"/>
            <a:ext cx="2935414" cy="733261"/>
          </a:xfrm>
          <a:custGeom>
            <a:avLst/>
            <a:gdLst>
              <a:gd name="connsiteX0" fmla="*/ 514490 w 4167739"/>
              <a:gd name="connsiteY0" fmla="*/ 0 h 1041094"/>
              <a:gd name="connsiteX1" fmla="*/ 3653249 w 4167739"/>
              <a:gd name="connsiteY1" fmla="*/ 0 h 1041094"/>
              <a:gd name="connsiteX2" fmla="*/ 4167739 w 4167739"/>
              <a:gd name="connsiteY2" fmla="*/ 514490 h 1041094"/>
              <a:gd name="connsiteX3" fmla="*/ 4167739 w 4167739"/>
              <a:gd name="connsiteY3" fmla="*/ 1041094 h 1041094"/>
              <a:gd name="connsiteX4" fmla="*/ 0 w 4167739"/>
              <a:gd name="connsiteY4" fmla="*/ 1041094 h 1041094"/>
              <a:gd name="connsiteX5" fmla="*/ 0 w 4167739"/>
              <a:gd name="connsiteY5" fmla="*/ 514490 h 1041094"/>
              <a:gd name="connsiteX6" fmla="*/ 514490 w 4167739"/>
              <a:gd name="connsiteY6" fmla="*/ 0 h 1041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739" h="1041094">
                <a:moveTo>
                  <a:pt x="514490" y="0"/>
                </a:moveTo>
                <a:lnTo>
                  <a:pt x="3653249" y="0"/>
                </a:lnTo>
                <a:cubicBezTo>
                  <a:pt x="3937394" y="0"/>
                  <a:pt x="4167739" y="230345"/>
                  <a:pt x="4167739" y="514490"/>
                </a:cubicBezTo>
                <a:lnTo>
                  <a:pt x="4167739" y="1041094"/>
                </a:lnTo>
                <a:lnTo>
                  <a:pt x="0" y="1041094"/>
                </a:lnTo>
                <a:lnTo>
                  <a:pt x="0" y="514490"/>
                </a:lnTo>
                <a:cubicBezTo>
                  <a:pt x="0" y="230345"/>
                  <a:pt x="230345" y="0"/>
                  <a:pt x="514490" y="0"/>
                </a:cubicBezTo>
                <a:close/>
              </a:path>
            </a:pathLst>
          </a:custGeom>
          <a:solidFill>
            <a:srgbClr val="CB1B4A"/>
          </a:solidFill>
          <a:ln w="38100" cap="flat" cmpd="sng" algn="ctr">
            <a:solidFill>
              <a:srgbClr val="282F39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8" name="Oval 77">
            <a:extLst>
              <a:ext uri="{FF2B5EF4-FFF2-40B4-BE49-F238E27FC236}">
                <a16:creationId xmlns:a16="http://schemas.microsoft.com/office/drawing/2014/main" id="{5160F3B7-F944-44B3-BD13-AA38CA13923C}"/>
              </a:ext>
            </a:extLst>
          </p:cNvPr>
          <p:cNvSpPr/>
          <p:nvPr userDrawn="1"/>
        </p:nvSpPr>
        <p:spPr>
          <a:xfrm>
            <a:off x="5293675" y="1964733"/>
            <a:ext cx="269428" cy="269428"/>
          </a:xfrm>
          <a:prstGeom prst="ellipse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9" name="Rectangle: Rounded Corners 81">
            <a:extLst>
              <a:ext uri="{FF2B5EF4-FFF2-40B4-BE49-F238E27FC236}">
                <a16:creationId xmlns:a16="http://schemas.microsoft.com/office/drawing/2014/main" id="{8517AED0-2081-40BB-9939-8C420734D54F}"/>
              </a:ext>
            </a:extLst>
          </p:cNvPr>
          <p:cNvSpPr/>
          <p:nvPr userDrawn="1"/>
        </p:nvSpPr>
        <p:spPr>
          <a:xfrm>
            <a:off x="5356790" y="1604434"/>
            <a:ext cx="144988" cy="552770"/>
          </a:xfrm>
          <a:prstGeom prst="roundRect">
            <a:avLst>
              <a:gd name="adj" fmla="val 50000"/>
            </a:avLst>
          </a:prstGeom>
          <a:solidFill>
            <a:srgbClr val="282F3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FB2791F9-9CA8-42BE-A6A0-A309BE832984}"/>
              </a:ext>
            </a:extLst>
          </p:cNvPr>
          <p:cNvSpPr/>
          <p:nvPr userDrawn="1"/>
        </p:nvSpPr>
        <p:spPr>
          <a:xfrm>
            <a:off x="6891224" y="1964733"/>
            <a:ext cx="269428" cy="269428"/>
          </a:xfrm>
          <a:prstGeom prst="ellipse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1" name="Rectangle: Rounded Corners 84">
            <a:extLst>
              <a:ext uri="{FF2B5EF4-FFF2-40B4-BE49-F238E27FC236}">
                <a16:creationId xmlns:a16="http://schemas.microsoft.com/office/drawing/2014/main" id="{5E81FEC1-C2F2-4B7A-AD9C-F34217A4F565}"/>
              </a:ext>
            </a:extLst>
          </p:cNvPr>
          <p:cNvSpPr/>
          <p:nvPr userDrawn="1"/>
        </p:nvSpPr>
        <p:spPr>
          <a:xfrm>
            <a:off x="6953444" y="1604434"/>
            <a:ext cx="144988" cy="552770"/>
          </a:xfrm>
          <a:prstGeom prst="roundRect">
            <a:avLst>
              <a:gd name="adj" fmla="val 50000"/>
            </a:avLst>
          </a:prstGeom>
          <a:solidFill>
            <a:srgbClr val="282F3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2" name="Rectangle: Rounded Corners 89">
            <a:extLst>
              <a:ext uri="{FF2B5EF4-FFF2-40B4-BE49-F238E27FC236}">
                <a16:creationId xmlns:a16="http://schemas.microsoft.com/office/drawing/2014/main" id="{7A9CC122-EF49-440C-B8F4-6839BCB110DD}"/>
              </a:ext>
            </a:extLst>
          </p:cNvPr>
          <p:cNvSpPr/>
          <p:nvPr userDrawn="1"/>
        </p:nvSpPr>
        <p:spPr>
          <a:xfrm>
            <a:off x="8449774" y="1777426"/>
            <a:ext cx="2935414" cy="4156938"/>
          </a:xfrm>
          <a:prstGeom prst="roundRect">
            <a:avLst>
              <a:gd name="adj" fmla="val 13498"/>
            </a:avLst>
          </a:prstGeom>
          <a:solidFill>
            <a:srgbClr val="FFFFFF"/>
          </a:solidFill>
          <a:ln w="38100" cap="flat" cmpd="sng" algn="ctr">
            <a:solidFill>
              <a:srgbClr val="282F39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3" name="Freeform: Shape 90">
            <a:extLst>
              <a:ext uri="{FF2B5EF4-FFF2-40B4-BE49-F238E27FC236}">
                <a16:creationId xmlns:a16="http://schemas.microsoft.com/office/drawing/2014/main" id="{7F013C5D-01F8-45A3-A556-1CF2D66A700A}"/>
              </a:ext>
            </a:extLst>
          </p:cNvPr>
          <p:cNvSpPr/>
          <p:nvPr userDrawn="1"/>
        </p:nvSpPr>
        <p:spPr>
          <a:xfrm>
            <a:off x="8449774" y="1777426"/>
            <a:ext cx="2935414" cy="733261"/>
          </a:xfrm>
          <a:custGeom>
            <a:avLst/>
            <a:gdLst>
              <a:gd name="connsiteX0" fmla="*/ 514490 w 4167739"/>
              <a:gd name="connsiteY0" fmla="*/ 0 h 1041094"/>
              <a:gd name="connsiteX1" fmla="*/ 3653249 w 4167739"/>
              <a:gd name="connsiteY1" fmla="*/ 0 h 1041094"/>
              <a:gd name="connsiteX2" fmla="*/ 4167739 w 4167739"/>
              <a:gd name="connsiteY2" fmla="*/ 514490 h 1041094"/>
              <a:gd name="connsiteX3" fmla="*/ 4167739 w 4167739"/>
              <a:gd name="connsiteY3" fmla="*/ 1041094 h 1041094"/>
              <a:gd name="connsiteX4" fmla="*/ 0 w 4167739"/>
              <a:gd name="connsiteY4" fmla="*/ 1041094 h 1041094"/>
              <a:gd name="connsiteX5" fmla="*/ 0 w 4167739"/>
              <a:gd name="connsiteY5" fmla="*/ 514490 h 1041094"/>
              <a:gd name="connsiteX6" fmla="*/ 514490 w 4167739"/>
              <a:gd name="connsiteY6" fmla="*/ 0 h 1041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739" h="1041094">
                <a:moveTo>
                  <a:pt x="514490" y="0"/>
                </a:moveTo>
                <a:lnTo>
                  <a:pt x="3653249" y="0"/>
                </a:lnTo>
                <a:cubicBezTo>
                  <a:pt x="3937394" y="0"/>
                  <a:pt x="4167739" y="230345"/>
                  <a:pt x="4167739" y="514490"/>
                </a:cubicBezTo>
                <a:lnTo>
                  <a:pt x="4167739" y="1041094"/>
                </a:lnTo>
                <a:lnTo>
                  <a:pt x="0" y="1041094"/>
                </a:lnTo>
                <a:lnTo>
                  <a:pt x="0" y="514490"/>
                </a:lnTo>
                <a:cubicBezTo>
                  <a:pt x="0" y="230345"/>
                  <a:pt x="230345" y="0"/>
                  <a:pt x="514490" y="0"/>
                </a:cubicBezTo>
                <a:close/>
              </a:path>
            </a:pathLst>
          </a:custGeom>
          <a:solidFill>
            <a:srgbClr val="CB1B4A"/>
          </a:solidFill>
          <a:ln w="38100" cap="flat" cmpd="sng" algn="ctr">
            <a:solidFill>
              <a:srgbClr val="282F39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2D3A6F8A-F1B8-4603-8C64-ACFDF54DE60F}"/>
              </a:ext>
            </a:extLst>
          </p:cNvPr>
          <p:cNvSpPr/>
          <p:nvPr userDrawn="1"/>
        </p:nvSpPr>
        <p:spPr>
          <a:xfrm>
            <a:off x="8997457" y="1964733"/>
            <a:ext cx="269428" cy="269428"/>
          </a:xfrm>
          <a:prstGeom prst="ellipse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5" name="Rectangle: Rounded Corners 92">
            <a:extLst>
              <a:ext uri="{FF2B5EF4-FFF2-40B4-BE49-F238E27FC236}">
                <a16:creationId xmlns:a16="http://schemas.microsoft.com/office/drawing/2014/main" id="{C4C53332-49E1-4E05-9F91-EC2D3AC29FDF}"/>
              </a:ext>
            </a:extLst>
          </p:cNvPr>
          <p:cNvSpPr/>
          <p:nvPr userDrawn="1"/>
        </p:nvSpPr>
        <p:spPr>
          <a:xfrm>
            <a:off x="9060572" y="1604434"/>
            <a:ext cx="144988" cy="552770"/>
          </a:xfrm>
          <a:prstGeom prst="roundRect">
            <a:avLst>
              <a:gd name="adj" fmla="val 50000"/>
            </a:avLst>
          </a:prstGeom>
          <a:solidFill>
            <a:srgbClr val="282F3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D9EE0D43-D8CA-4034-986B-22878940F779}"/>
              </a:ext>
            </a:extLst>
          </p:cNvPr>
          <p:cNvSpPr/>
          <p:nvPr userDrawn="1"/>
        </p:nvSpPr>
        <p:spPr>
          <a:xfrm>
            <a:off x="10595006" y="1964733"/>
            <a:ext cx="269428" cy="269428"/>
          </a:xfrm>
          <a:prstGeom prst="ellipse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7" name="Rectangle: Rounded Corners 95">
            <a:extLst>
              <a:ext uri="{FF2B5EF4-FFF2-40B4-BE49-F238E27FC236}">
                <a16:creationId xmlns:a16="http://schemas.microsoft.com/office/drawing/2014/main" id="{93022B94-5F26-4C03-A8A5-87887E9C6E6B}"/>
              </a:ext>
            </a:extLst>
          </p:cNvPr>
          <p:cNvSpPr/>
          <p:nvPr userDrawn="1"/>
        </p:nvSpPr>
        <p:spPr>
          <a:xfrm>
            <a:off x="10657226" y="1604434"/>
            <a:ext cx="144988" cy="552770"/>
          </a:xfrm>
          <a:prstGeom prst="roundRect">
            <a:avLst>
              <a:gd name="adj" fmla="val 50000"/>
            </a:avLst>
          </a:prstGeom>
          <a:solidFill>
            <a:srgbClr val="282F3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2D88DA3-4985-416F-8137-68C90760F390}"/>
              </a:ext>
            </a:extLst>
          </p:cNvPr>
          <p:cNvSpPr txBox="1"/>
          <p:nvPr userDrawn="1"/>
        </p:nvSpPr>
        <p:spPr>
          <a:xfrm>
            <a:off x="9251945" y="1918136"/>
            <a:ext cx="142460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23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March</a:t>
            </a:r>
            <a:endParaRPr lang="en-US" sz="23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92FD3FC4-E27A-4515-AA0C-239F40BF0736}"/>
              </a:ext>
            </a:extLst>
          </p:cNvPr>
          <p:cNvSpPr txBox="1"/>
          <p:nvPr userDrawn="1"/>
        </p:nvSpPr>
        <p:spPr>
          <a:xfrm>
            <a:off x="5522278" y="1901609"/>
            <a:ext cx="1424609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GB" sz="22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February</a:t>
            </a:r>
            <a:endParaRPr lang="en-US" sz="2200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CE9CD092-DD4A-4916-A0B2-CB269CF490FA}"/>
              </a:ext>
            </a:extLst>
          </p:cNvPr>
          <p:cNvGrpSpPr/>
          <p:nvPr userDrawn="1"/>
        </p:nvGrpSpPr>
        <p:grpSpPr>
          <a:xfrm>
            <a:off x="1240571" y="2780422"/>
            <a:ext cx="406196" cy="404490"/>
            <a:chOff x="6533966" y="1763902"/>
            <a:chExt cx="605124" cy="602582"/>
          </a:xfrm>
        </p:grpSpPr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758BD2BB-2D16-4019-A5E7-BEE089145B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3966" y="1763902"/>
              <a:ext cx="605124" cy="602582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2" name="Rectangle: Rounded Corners 102">
              <a:extLst>
                <a:ext uri="{FF2B5EF4-FFF2-40B4-BE49-F238E27FC236}">
                  <a16:creationId xmlns:a16="http://schemas.microsoft.com/office/drawing/2014/main" id="{0E33E45A-90BC-4061-9478-E8394FE5971E}"/>
                </a:ext>
              </a:extLst>
            </p:cNvPr>
            <p:cNvSpPr/>
            <p:nvPr/>
          </p:nvSpPr>
          <p:spPr>
            <a:xfrm rot="2700000">
              <a:off x="6651394" y="2069258"/>
              <a:ext cx="205179" cy="95403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3" name="Rectangle: Rounded Corners 103">
              <a:extLst>
                <a:ext uri="{FF2B5EF4-FFF2-40B4-BE49-F238E27FC236}">
                  <a16:creationId xmlns:a16="http://schemas.microsoft.com/office/drawing/2014/main" id="{2977E0F4-A649-46D5-986E-CE8DBED2851C}"/>
                </a:ext>
              </a:extLst>
            </p:cNvPr>
            <p:cNvSpPr/>
            <p:nvPr/>
          </p:nvSpPr>
          <p:spPr>
            <a:xfrm rot="8100000">
              <a:off x="6714042" y="2021725"/>
              <a:ext cx="339627" cy="95402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94" name="TextBox 93">
            <a:extLst>
              <a:ext uri="{FF2B5EF4-FFF2-40B4-BE49-F238E27FC236}">
                <a16:creationId xmlns:a16="http://schemas.microsoft.com/office/drawing/2014/main" id="{9C0A70FF-2FA4-4D89-8AF8-C308DB939330}"/>
              </a:ext>
            </a:extLst>
          </p:cNvPr>
          <p:cNvSpPr txBox="1"/>
          <p:nvPr userDrawn="1"/>
        </p:nvSpPr>
        <p:spPr>
          <a:xfrm>
            <a:off x="1273766" y="4721688"/>
            <a:ext cx="245772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1500" dirty="0">
                <a:solidFill>
                  <a:srgbClr val="282F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 is simply dummy text of the printing and typesetting industry. </a:t>
            </a:r>
            <a:endParaRPr lang="en-GB" sz="1500" dirty="0">
              <a:solidFill>
                <a:srgbClr val="282F39"/>
              </a:solidFill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08EEA1C-3D8A-4FEB-AB83-CCE869B9376B}"/>
              </a:ext>
            </a:extLst>
          </p:cNvPr>
          <p:cNvSpPr txBox="1"/>
          <p:nvPr userDrawn="1"/>
        </p:nvSpPr>
        <p:spPr>
          <a:xfrm>
            <a:off x="1633444" y="4272423"/>
            <a:ext cx="254254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1700" b="1" dirty="0">
                <a:solidFill>
                  <a:srgbClr val="282F39"/>
                </a:solidFill>
                <a:latin typeface="Arial" panose="020B0604020202020204" pitchFamily="34" charset="0"/>
                <a:ea typeface="Noto Sans" panose="020B0502040504020204" pitchFamily="34"/>
                <a:cs typeface="Arial" panose="020B0604020202020204" pitchFamily="34" charset="0"/>
              </a:rPr>
              <a:t>You Title Text Here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864696DD-DAE6-4515-86C6-FD29831DF950}"/>
              </a:ext>
            </a:extLst>
          </p:cNvPr>
          <p:cNvGrpSpPr/>
          <p:nvPr userDrawn="1"/>
        </p:nvGrpSpPr>
        <p:grpSpPr>
          <a:xfrm>
            <a:off x="1240571" y="4249389"/>
            <a:ext cx="406196" cy="404490"/>
            <a:chOff x="6533966" y="1763902"/>
            <a:chExt cx="605124" cy="602582"/>
          </a:xfrm>
        </p:grpSpPr>
        <p:sp>
          <p:nvSpPr>
            <p:cNvPr id="97" name="Oval 96">
              <a:extLst>
                <a:ext uri="{FF2B5EF4-FFF2-40B4-BE49-F238E27FC236}">
                  <a16:creationId xmlns:a16="http://schemas.microsoft.com/office/drawing/2014/main" id="{8535B2FA-2987-4B9F-BE13-DD471F3CDE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3966" y="1763902"/>
              <a:ext cx="605124" cy="602582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8" name="Rectangle: Rounded Corners 108">
              <a:extLst>
                <a:ext uri="{FF2B5EF4-FFF2-40B4-BE49-F238E27FC236}">
                  <a16:creationId xmlns:a16="http://schemas.microsoft.com/office/drawing/2014/main" id="{C1C6F5AF-8BA2-4092-B0C3-11835C4157A0}"/>
                </a:ext>
              </a:extLst>
            </p:cNvPr>
            <p:cNvSpPr/>
            <p:nvPr/>
          </p:nvSpPr>
          <p:spPr>
            <a:xfrm rot="2700000">
              <a:off x="6651394" y="2069258"/>
              <a:ext cx="205179" cy="95403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99" name="Rectangle: Rounded Corners 109">
              <a:extLst>
                <a:ext uri="{FF2B5EF4-FFF2-40B4-BE49-F238E27FC236}">
                  <a16:creationId xmlns:a16="http://schemas.microsoft.com/office/drawing/2014/main" id="{552A8F41-3795-40E5-A442-C03ACC7D31FE}"/>
                </a:ext>
              </a:extLst>
            </p:cNvPr>
            <p:cNvSpPr/>
            <p:nvPr/>
          </p:nvSpPr>
          <p:spPr>
            <a:xfrm rot="8100000">
              <a:off x="6714042" y="2021725"/>
              <a:ext cx="339627" cy="95402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00" name="TextBox 99">
            <a:extLst>
              <a:ext uri="{FF2B5EF4-FFF2-40B4-BE49-F238E27FC236}">
                <a16:creationId xmlns:a16="http://schemas.microsoft.com/office/drawing/2014/main" id="{532B345A-7F9F-4525-BA73-87F3F813808F}"/>
              </a:ext>
            </a:extLst>
          </p:cNvPr>
          <p:cNvSpPr txBox="1"/>
          <p:nvPr userDrawn="1"/>
        </p:nvSpPr>
        <p:spPr>
          <a:xfrm>
            <a:off x="4986400" y="3252721"/>
            <a:ext cx="245772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1500" dirty="0">
                <a:solidFill>
                  <a:srgbClr val="282F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 is simply dummy text of the printing and typesetting industry. </a:t>
            </a:r>
            <a:endParaRPr lang="en-GB" sz="1500" dirty="0">
              <a:solidFill>
                <a:srgbClr val="282F39"/>
              </a:solidFill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009A4CC2-5C55-4AE9-A8AC-90E3CCCB56C9}"/>
              </a:ext>
            </a:extLst>
          </p:cNvPr>
          <p:cNvSpPr txBox="1"/>
          <p:nvPr userDrawn="1"/>
        </p:nvSpPr>
        <p:spPr>
          <a:xfrm>
            <a:off x="5346078" y="2803456"/>
            <a:ext cx="254254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1700" b="1" dirty="0">
                <a:solidFill>
                  <a:srgbClr val="282F39"/>
                </a:solidFill>
                <a:latin typeface="Arial" panose="020B0604020202020204" pitchFamily="34" charset="0"/>
                <a:ea typeface="Noto Sans" panose="020B0502040504020204" pitchFamily="34"/>
                <a:cs typeface="Arial" panose="020B0604020202020204" pitchFamily="34" charset="0"/>
              </a:rPr>
              <a:t>You Title Text Here</a:t>
            </a: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887A70F4-F30D-4086-A6F7-1C1348224384}"/>
              </a:ext>
            </a:extLst>
          </p:cNvPr>
          <p:cNvGrpSpPr/>
          <p:nvPr userDrawn="1"/>
        </p:nvGrpSpPr>
        <p:grpSpPr>
          <a:xfrm>
            <a:off x="4953205" y="2780422"/>
            <a:ext cx="406196" cy="404490"/>
            <a:chOff x="6533966" y="1763902"/>
            <a:chExt cx="605124" cy="602582"/>
          </a:xfrm>
        </p:grpSpPr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A089AAE9-6D42-4439-B58A-63AF476F77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3966" y="1763902"/>
              <a:ext cx="605124" cy="602582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4" name="Rectangle: Rounded Corners 114">
              <a:extLst>
                <a:ext uri="{FF2B5EF4-FFF2-40B4-BE49-F238E27FC236}">
                  <a16:creationId xmlns:a16="http://schemas.microsoft.com/office/drawing/2014/main" id="{9D13CB22-FD32-441F-99C8-13AE6471A36E}"/>
                </a:ext>
              </a:extLst>
            </p:cNvPr>
            <p:cNvSpPr/>
            <p:nvPr/>
          </p:nvSpPr>
          <p:spPr>
            <a:xfrm rot="2700000">
              <a:off x="6651394" y="2069258"/>
              <a:ext cx="205179" cy="95403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5" name="Rectangle: Rounded Corners 115">
              <a:extLst>
                <a:ext uri="{FF2B5EF4-FFF2-40B4-BE49-F238E27FC236}">
                  <a16:creationId xmlns:a16="http://schemas.microsoft.com/office/drawing/2014/main" id="{EAF7B95A-C4FD-4E97-82BF-A580CD2E09AF}"/>
                </a:ext>
              </a:extLst>
            </p:cNvPr>
            <p:cNvSpPr/>
            <p:nvPr/>
          </p:nvSpPr>
          <p:spPr>
            <a:xfrm rot="8100000">
              <a:off x="6714042" y="2021725"/>
              <a:ext cx="339627" cy="95402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06" name="TextBox 105">
            <a:extLst>
              <a:ext uri="{FF2B5EF4-FFF2-40B4-BE49-F238E27FC236}">
                <a16:creationId xmlns:a16="http://schemas.microsoft.com/office/drawing/2014/main" id="{7021152E-938E-4730-A4A5-B3AB428D2A04}"/>
              </a:ext>
            </a:extLst>
          </p:cNvPr>
          <p:cNvSpPr txBox="1"/>
          <p:nvPr userDrawn="1"/>
        </p:nvSpPr>
        <p:spPr>
          <a:xfrm>
            <a:off x="4986400" y="4721688"/>
            <a:ext cx="245772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1500" dirty="0">
                <a:solidFill>
                  <a:srgbClr val="282F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 is simply dummy text of the printing and typesetting industry. </a:t>
            </a:r>
            <a:endParaRPr lang="en-GB" sz="1500" dirty="0">
              <a:solidFill>
                <a:srgbClr val="282F39"/>
              </a:solidFill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554D9DAB-1DAC-4A55-9C18-66A8803AFD42}"/>
              </a:ext>
            </a:extLst>
          </p:cNvPr>
          <p:cNvSpPr txBox="1"/>
          <p:nvPr userDrawn="1"/>
        </p:nvSpPr>
        <p:spPr>
          <a:xfrm>
            <a:off x="5346078" y="4272423"/>
            <a:ext cx="254254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1700" b="1" dirty="0">
                <a:solidFill>
                  <a:srgbClr val="282F39"/>
                </a:solidFill>
                <a:latin typeface="Arial" panose="020B0604020202020204" pitchFamily="34" charset="0"/>
                <a:ea typeface="Noto Sans" panose="020B0502040504020204" pitchFamily="34"/>
                <a:cs typeface="Arial" panose="020B0604020202020204" pitchFamily="34" charset="0"/>
              </a:rPr>
              <a:t>You Title Text Here</a:t>
            </a:r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3EAB50DA-9159-4EE7-A978-720138D65678}"/>
              </a:ext>
            </a:extLst>
          </p:cNvPr>
          <p:cNvGrpSpPr/>
          <p:nvPr userDrawn="1"/>
        </p:nvGrpSpPr>
        <p:grpSpPr>
          <a:xfrm>
            <a:off x="4953205" y="4249389"/>
            <a:ext cx="406196" cy="404490"/>
            <a:chOff x="6533966" y="1763902"/>
            <a:chExt cx="605124" cy="602582"/>
          </a:xfrm>
        </p:grpSpPr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C644413E-D923-413D-8F1B-F7250434D7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3966" y="1763902"/>
              <a:ext cx="605124" cy="602582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0" name="Rectangle: Rounded Corners 120">
              <a:extLst>
                <a:ext uri="{FF2B5EF4-FFF2-40B4-BE49-F238E27FC236}">
                  <a16:creationId xmlns:a16="http://schemas.microsoft.com/office/drawing/2014/main" id="{05203554-1D19-4C22-A2DA-4DA2CFE5C725}"/>
                </a:ext>
              </a:extLst>
            </p:cNvPr>
            <p:cNvSpPr/>
            <p:nvPr/>
          </p:nvSpPr>
          <p:spPr>
            <a:xfrm rot="2700000">
              <a:off x="6651394" y="2069258"/>
              <a:ext cx="205179" cy="95403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1" name="Rectangle: Rounded Corners 121">
              <a:extLst>
                <a:ext uri="{FF2B5EF4-FFF2-40B4-BE49-F238E27FC236}">
                  <a16:creationId xmlns:a16="http://schemas.microsoft.com/office/drawing/2014/main" id="{87E0EC82-2BBF-4A87-BE79-5C0B9356EDBD}"/>
                </a:ext>
              </a:extLst>
            </p:cNvPr>
            <p:cNvSpPr/>
            <p:nvPr/>
          </p:nvSpPr>
          <p:spPr>
            <a:xfrm rot="8100000">
              <a:off x="6714042" y="2021725"/>
              <a:ext cx="339627" cy="95402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12" name="TextBox 111">
            <a:extLst>
              <a:ext uri="{FF2B5EF4-FFF2-40B4-BE49-F238E27FC236}">
                <a16:creationId xmlns:a16="http://schemas.microsoft.com/office/drawing/2014/main" id="{F0499B1F-B6F1-4511-8ACB-DB4C9628291F}"/>
              </a:ext>
            </a:extLst>
          </p:cNvPr>
          <p:cNvSpPr txBox="1"/>
          <p:nvPr userDrawn="1"/>
        </p:nvSpPr>
        <p:spPr>
          <a:xfrm>
            <a:off x="8732900" y="3252721"/>
            <a:ext cx="245772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1500" dirty="0">
                <a:solidFill>
                  <a:srgbClr val="282F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 is simply dummy text of the printing and typesetting industry. </a:t>
            </a:r>
            <a:endParaRPr lang="en-GB" sz="1500" dirty="0">
              <a:solidFill>
                <a:srgbClr val="282F39"/>
              </a:solidFill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80984BBE-F177-4231-9C2E-70CC678E8F0F}"/>
              </a:ext>
            </a:extLst>
          </p:cNvPr>
          <p:cNvSpPr txBox="1"/>
          <p:nvPr userDrawn="1"/>
        </p:nvSpPr>
        <p:spPr>
          <a:xfrm>
            <a:off x="9092578" y="2803456"/>
            <a:ext cx="254254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1700" b="1" dirty="0">
                <a:solidFill>
                  <a:srgbClr val="282F39"/>
                </a:solidFill>
                <a:latin typeface="Arial" panose="020B0604020202020204" pitchFamily="34" charset="0"/>
                <a:ea typeface="Noto Sans" panose="020B0502040504020204" pitchFamily="34"/>
                <a:cs typeface="Arial" panose="020B0604020202020204" pitchFamily="34" charset="0"/>
              </a:rPr>
              <a:t>You Title Text Here</a:t>
            </a:r>
          </a:p>
        </p:txBody>
      </p: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FF0221BE-6F42-4491-80C9-9574DC55F633}"/>
              </a:ext>
            </a:extLst>
          </p:cNvPr>
          <p:cNvGrpSpPr/>
          <p:nvPr userDrawn="1"/>
        </p:nvGrpSpPr>
        <p:grpSpPr>
          <a:xfrm>
            <a:off x="8699705" y="2780422"/>
            <a:ext cx="406196" cy="404490"/>
            <a:chOff x="6533966" y="1763902"/>
            <a:chExt cx="605124" cy="602582"/>
          </a:xfrm>
        </p:grpSpPr>
        <p:sp>
          <p:nvSpPr>
            <p:cNvPr id="115" name="Oval 114">
              <a:extLst>
                <a:ext uri="{FF2B5EF4-FFF2-40B4-BE49-F238E27FC236}">
                  <a16:creationId xmlns:a16="http://schemas.microsoft.com/office/drawing/2014/main" id="{C070613E-D592-4E40-86B1-96BB13C534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3966" y="1763902"/>
              <a:ext cx="605124" cy="602582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6" name="Rectangle: Rounded Corners 171">
              <a:extLst>
                <a:ext uri="{FF2B5EF4-FFF2-40B4-BE49-F238E27FC236}">
                  <a16:creationId xmlns:a16="http://schemas.microsoft.com/office/drawing/2014/main" id="{04CAF957-9C51-434E-842E-D3BB35D00DEF}"/>
                </a:ext>
              </a:extLst>
            </p:cNvPr>
            <p:cNvSpPr/>
            <p:nvPr/>
          </p:nvSpPr>
          <p:spPr>
            <a:xfrm rot="2700000">
              <a:off x="6651394" y="2069258"/>
              <a:ext cx="205179" cy="95403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17" name="Rectangle: Rounded Corners 172">
              <a:extLst>
                <a:ext uri="{FF2B5EF4-FFF2-40B4-BE49-F238E27FC236}">
                  <a16:creationId xmlns:a16="http://schemas.microsoft.com/office/drawing/2014/main" id="{B4A49029-BE4D-4FAF-A404-8652EBBAF34F}"/>
                </a:ext>
              </a:extLst>
            </p:cNvPr>
            <p:cNvSpPr/>
            <p:nvPr/>
          </p:nvSpPr>
          <p:spPr>
            <a:xfrm rot="8100000">
              <a:off x="6714042" y="2021725"/>
              <a:ext cx="339627" cy="95402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  <p:sp>
        <p:nvSpPr>
          <p:cNvPr id="118" name="TextBox 117">
            <a:extLst>
              <a:ext uri="{FF2B5EF4-FFF2-40B4-BE49-F238E27FC236}">
                <a16:creationId xmlns:a16="http://schemas.microsoft.com/office/drawing/2014/main" id="{06C67D61-3C74-4348-9893-2A53DCEAD7A1}"/>
              </a:ext>
            </a:extLst>
          </p:cNvPr>
          <p:cNvSpPr txBox="1"/>
          <p:nvPr userDrawn="1"/>
        </p:nvSpPr>
        <p:spPr>
          <a:xfrm>
            <a:off x="8732900" y="4721688"/>
            <a:ext cx="245772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1500" dirty="0">
                <a:solidFill>
                  <a:srgbClr val="282F3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 is simply dummy text of the printing and typesetting industry. </a:t>
            </a:r>
            <a:endParaRPr lang="en-GB" sz="1500" dirty="0">
              <a:solidFill>
                <a:srgbClr val="282F39"/>
              </a:solidFill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1C7E4721-30CF-44C9-9C83-2790393CCF0A}"/>
              </a:ext>
            </a:extLst>
          </p:cNvPr>
          <p:cNvSpPr txBox="1"/>
          <p:nvPr userDrawn="1"/>
        </p:nvSpPr>
        <p:spPr>
          <a:xfrm>
            <a:off x="9092578" y="4272423"/>
            <a:ext cx="2542541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GB" sz="1700" b="1" dirty="0">
                <a:solidFill>
                  <a:srgbClr val="282F39"/>
                </a:solidFill>
                <a:latin typeface="Arial" panose="020B0604020202020204" pitchFamily="34" charset="0"/>
                <a:ea typeface="Noto Sans" panose="020B0502040504020204" pitchFamily="34"/>
                <a:cs typeface="Arial" panose="020B0604020202020204" pitchFamily="34" charset="0"/>
              </a:rPr>
              <a:t>You Title Text Here</a:t>
            </a:r>
          </a:p>
        </p:txBody>
      </p: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641A9317-2A75-40E1-A8AF-EF01CCA8BBF4}"/>
              </a:ext>
            </a:extLst>
          </p:cNvPr>
          <p:cNvGrpSpPr/>
          <p:nvPr userDrawn="1"/>
        </p:nvGrpSpPr>
        <p:grpSpPr>
          <a:xfrm>
            <a:off x="8699705" y="4249389"/>
            <a:ext cx="406196" cy="404490"/>
            <a:chOff x="6533966" y="1763902"/>
            <a:chExt cx="605124" cy="602582"/>
          </a:xfrm>
        </p:grpSpPr>
        <p:sp>
          <p:nvSpPr>
            <p:cNvPr id="121" name="Oval 120">
              <a:extLst>
                <a:ext uri="{FF2B5EF4-FFF2-40B4-BE49-F238E27FC236}">
                  <a16:creationId xmlns:a16="http://schemas.microsoft.com/office/drawing/2014/main" id="{B0FB76BE-7516-4E1F-8331-72D2CCAC4C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533966" y="1763902"/>
              <a:ext cx="605124" cy="602582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2" name="Rectangle: Rounded Corners 177">
              <a:extLst>
                <a:ext uri="{FF2B5EF4-FFF2-40B4-BE49-F238E27FC236}">
                  <a16:creationId xmlns:a16="http://schemas.microsoft.com/office/drawing/2014/main" id="{699A946D-2FDD-457F-BB64-24970369A297}"/>
                </a:ext>
              </a:extLst>
            </p:cNvPr>
            <p:cNvSpPr/>
            <p:nvPr/>
          </p:nvSpPr>
          <p:spPr>
            <a:xfrm rot="2700000">
              <a:off x="6651394" y="2069258"/>
              <a:ext cx="205179" cy="95403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23" name="Rectangle: Rounded Corners 178">
              <a:extLst>
                <a:ext uri="{FF2B5EF4-FFF2-40B4-BE49-F238E27FC236}">
                  <a16:creationId xmlns:a16="http://schemas.microsoft.com/office/drawing/2014/main" id="{88370EBE-CC9D-40B4-8399-79027DEF243C}"/>
                </a:ext>
              </a:extLst>
            </p:cNvPr>
            <p:cNvSpPr/>
            <p:nvPr/>
          </p:nvSpPr>
          <p:spPr>
            <a:xfrm rot="8100000">
              <a:off x="6714042" y="2021725"/>
              <a:ext cx="339627" cy="95402"/>
            </a:xfrm>
            <a:prstGeom prst="roundRect">
              <a:avLst/>
            </a:prstGeom>
            <a:solidFill>
              <a:srgbClr val="FFFFFF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331838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harts &amp; elem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82197">
            <a:off x="-210923" y="-281815"/>
            <a:ext cx="2077925" cy="2033143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www.phiri.eu</a:t>
            </a:r>
            <a:endParaRPr lang="en-US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1341120" y="391110"/>
            <a:ext cx="10027920" cy="918243"/>
          </a:xfrm>
          <a:noFill/>
          <a:ln>
            <a:noFill/>
          </a:ln>
        </p:spPr>
        <p:txBody>
          <a:bodyPr anchor="ctr">
            <a:normAutofit/>
          </a:bodyPr>
          <a:lstStyle>
            <a:lvl1pPr algn="l">
              <a:defRPr sz="2800" b="1">
                <a:solidFill>
                  <a:srgbClr val="282828"/>
                </a:solidFill>
              </a:defRPr>
            </a:lvl1pPr>
          </a:lstStyle>
          <a:p>
            <a:r>
              <a:rPr lang="en-US" dirty="0" smtClean="0"/>
              <a:t>Network (Copy this chart from the Master View to edit it.)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9051472" y="6338707"/>
            <a:ext cx="2743200" cy="365125"/>
          </a:xfrm>
          <a:prstGeom prst="rect">
            <a:avLst/>
          </a:prstGeom>
        </p:spPr>
        <p:txBody>
          <a:bodyPr/>
          <a:lstStyle/>
          <a:p>
            <a:fld id="{3A177C3D-4F55-43BB-A924-6E1D13E204CD}" type="slidenum">
              <a:rPr lang="fr-BE" smtClean="0"/>
              <a:pPr/>
              <a:t>‹#›</a:t>
            </a:fld>
            <a:endParaRPr lang="fr-BE" dirty="0"/>
          </a:p>
        </p:txBody>
      </p:sp>
      <p:sp>
        <p:nvSpPr>
          <p:cNvPr id="9" name="Rectangle 8"/>
          <p:cNvSpPr/>
          <p:nvPr userDrawn="1"/>
        </p:nvSpPr>
        <p:spPr>
          <a:xfrm rot="10800000" flipV="1">
            <a:off x="1511808" y="1267428"/>
            <a:ext cx="6748272" cy="83849"/>
          </a:xfrm>
          <a:prstGeom prst="rect">
            <a:avLst/>
          </a:prstGeom>
          <a:gradFill flip="none" rotWithShape="1">
            <a:gsLst>
              <a:gs pos="0">
                <a:srgbClr val="39A935"/>
              </a:gs>
              <a:gs pos="30000">
                <a:srgbClr val="009F97"/>
              </a:gs>
              <a:gs pos="65000">
                <a:srgbClr val="9AC9ED"/>
              </a:gs>
              <a:gs pos="100000">
                <a:srgbClr val="0047B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AEC7D49-8B54-4659-9676-98A3C9B1E316}"/>
              </a:ext>
            </a:extLst>
          </p:cNvPr>
          <p:cNvSpPr/>
          <p:nvPr userDrawn="1"/>
        </p:nvSpPr>
        <p:spPr>
          <a:xfrm>
            <a:off x="5340835" y="2845265"/>
            <a:ext cx="1625599" cy="162559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8F230194-A3BE-4824-A04C-08182BC51C62}"/>
              </a:ext>
            </a:extLst>
          </p:cNvPr>
          <p:cNvSpPr/>
          <p:nvPr userDrawn="1"/>
        </p:nvSpPr>
        <p:spPr>
          <a:xfrm>
            <a:off x="6963351" y="1700031"/>
            <a:ext cx="1198649" cy="119864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F635E75-234E-4BC4-8067-DC79F42BC616}"/>
              </a:ext>
            </a:extLst>
          </p:cNvPr>
          <p:cNvCxnSpPr>
            <a:cxnSpLocks/>
            <a:stCxn id="11" idx="3"/>
            <a:endCxn id="10" idx="7"/>
          </p:cNvCxnSpPr>
          <p:nvPr userDrawn="1"/>
        </p:nvCxnSpPr>
        <p:spPr>
          <a:xfrm flipH="1">
            <a:off x="6728371" y="2723142"/>
            <a:ext cx="410518" cy="36018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>
            <a:extLst>
              <a:ext uri="{FF2B5EF4-FFF2-40B4-BE49-F238E27FC236}">
                <a16:creationId xmlns:a16="http://schemas.microsoft.com/office/drawing/2014/main" id="{66C241AF-2DD0-41E3-BBCB-0F491F4E28A9}"/>
              </a:ext>
            </a:extLst>
          </p:cNvPr>
          <p:cNvSpPr/>
          <p:nvPr userDrawn="1"/>
        </p:nvSpPr>
        <p:spPr>
          <a:xfrm>
            <a:off x="4284618" y="1851059"/>
            <a:ext cx="944032" cy="94403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5825D78-EA39-4F20-824D-4CA78A8972F4}"/>
              </a:ext>
            </a:extLst>
          </p:cNvPr>
          <p:cNvSpPr/>
          <p:nvPr userDrawn="1"/>
        </p:nvSpPr>
        <p:spPr>
          <a:xfrm>
            <a:off x="3998625" y="4811989"/>
            <a:ext cx="1134532" cy="113453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ABA0D13D-E015-440D-AEBA-B9EA4B958802}"/>
              </a:ext>
            </a:extLst>
          </p:cNvPr>
          <p:cNvSpPr/>
          <p:nvPr userDrawn="1"/>
        </p:nvSpPr>
        <p:spPr>
          <a:xfrm>
            <a:off x="7777119" y="5032764"/>
            <a:ext cx="1058332" cy="1058332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3F0B1024-B3DA-47BA-BFAF-EA41EA436EF4}"/>
              </a:ext>
            </a:extLst>
          </p:cNvPr>
          <p:cNvSpPr/>
          <p:nvPr userDrawn="1"/>
        </p:nvSpPr>
        <p:spPr>
          <a:xfrm>
            <a:off x="9398000" y="2444877"/>
            <a:ext cx="850414" cy="85041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A21ED23-4611-4EBF-A4AD-6F04FD48C8AA}"/>
              </a:ext>
            </a:extLst>
          </p:cNvPr>
          <p:cNvCxnSpPr>
            <a:stCxn id="10" idx="6"/>
            <a:endCxn id="16" idx="2"/>
          </p:cNvCxnSpPr>
          <p:nvPr userDrawn="1"/>
        </p:nvCxnSpPr>
        <p:spPr>
          <a:xfrm flipV="1">
            <a:off x="6966434" y="2870084"/>
            <a:ext cx="2431566" cy="78798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9BA2D423-CC5B-4CC8-A30C-84E18F8CAF61}"/>
              </a:ext>
            </a:extLst>
          </p:cNvPr>
          <p:cNvCxnSpPr>
            <a:stCxn id="10" idx="5"/>
            <a:endCxn id="15" idx="1"/>
          </p:cNvCxnSpPr>
          <p:nvPr userDrawn="1"/>
        </p:nvCxnSpPr>
        <p:spPr>
          <a:xfrm>
            <a:off x="6728371" y="4232801"/>
            <a:ext cx="1203737" cy="95495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68C817E-1250-4DAC-89A6-30B31030995E}"/>
              </a:ext>
            </a:extLst>
          </p:cNvPr>
          <p:cNvCxnSpPr>
            <a:cxnSpLocks/>
            <a:stCxn id="13" idx="5"/>
            <a:endCxn id="10" idx="1"/>
          </p:cNvCxnSpPr>
          <p:nvPr userDrawn="1"/>
        </p:nvCxnSpPr>
        <p:spPr>
          <a:xfrm>
            <a:off x="5090400" y="2656841"/>
            <a:ext cx="488498" cy="42648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DF96792-DBE1-41A9-A400-70166604ADA4}"/>
              </a:ext>
            </a:extLst>
          </p:cNvPr>
          <p:cNvCxnSpPr>
            <a:cxnSpLocks/>
            <a:stCxn id="14" idx="7"/>
            <a:endCxn id="10" idx="3"/>
          </p:cNvCxnSpPr>
          <p:nvPr userDrawn="1"/>
        </p:nvCxnSpPr>
        <p:spPr>
          <a:xfrm flipV="1">
            <a:off x="4967009" y="4232801"/>
            <a:ext cx="611889" cy="74533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230B1EB8-1A7B-4C86-8BA1-19B1DFDF06DD}"/>
              </a:ext>
            </a:extLst>
          </p:cNvPr>
          <p:cNvSpPr/>
          <p:nvPr userDrawn="1"/>
        </p:nvSpPr>
        <p:spPr>
          <a:xfrm>
            <a:off x="2313368" y="4182350"/>
            <a:ext cx="850414" cy="85041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D0359D3-C729-444B-8DBF-C170E0430A8B}"/>
              </a:ext>
            </a:extLst>
          </p:cNvPr>
          <p:cNvCxnSpPr>
            <a:cxnSpLocks/>
            <a:stCxn id="21" idx="6"/>
            <a:endCxn id="10" idx="2"/>
          </p:cNvCxnSpPr>
          <p:nvPr userDrawn="1"/>
        </p:nvCxnSpPr>
        <p:spPr>
          <a:xfrm flipV="1">
            <a:off x="3163782" y="3658065"/>
            <a:ext cx="2177053" cy="949492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>
            <a:extLst>
              <a:ext uri="{FF2B5EF4-FFF2-40B4-BE49-F238E27FC236}">
                <a16:creationId xmlns:a16="http://schemas.microsoft.com/office/drawing/2014/main" id="{32892AFD-C661-48CD-A4EA-F69A0F6476F9}"/>
              </a:ext>
            </a:extLst>
          </p:cNvPr>
          <p:cNvSpPr/>
          <p:nvPr userDrawn="1"/>
        </p:nvSpPr>
        <p:spPr>
          <a:xfrm>
            <a:off x="1805999" y="2658121"/>
            <a:ext cx="850414" cy="85041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E01C702-B294-4350-BFB4-FA42D7B00846}"/>
              </a:ext>
            </a:extLst>
          </p:cNvPr>
          <p:cNvCxnSpPr>
            <a:cxnSpLocks/>
            <a:stCxn id="23" idx="6"/>
            <a:endCxn id="10" idx="2"/>
          </p:cNvCxnSpPr>
          <p:nvPr userDrawn="1"/>
        </p:nvCxnSpPr>
        <p:spPr>
          <a:xfrm>
            <a:off x="2656413" y="3083328"/>
            <a:ext cx="2684422" cy="57473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5F4737F0-579F-4512-9950-B876AE4AA0FA}"/>
              </a:ext>
            </a:extLst>
          </p:cNvPr>
          <p:cNvSpPr txBox="1"/>
          <p:nvPr userDrawn="1"/>
        </p:nvSpPr>
        <p:spPr>
          <a:xfrm>
            <a:off x="5464203" y="3329458"/>
            <a:ext cx="13788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Text Here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CDC4F3A-B717-45F2-9F75-9AFEBCE99F19}"/>
              </a:ext>
            </a:extLst>
          </p:cNvPr>
          <p:cNvSpPr txBox="1"/>
          <p:nvPr userDrawn="1"/>
        </p:nvSpPr>
        <p:spPr>
          <a:xfrm>
            <a:off x="4284618" y="2123020"/>
            <a:ext cx="944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Text Here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B80A212-240C-4658-974D-CCAC9ACE367B}"/>
              </a:ext>
            </a:extLst>
          </p:cNvPr>
          <p:cNvSpPr txBox="1"/>
          <p:nvPr userDrawn="1"/>
        </p:nvSpPr>
        <p:spPr>
          <a:xfrm>
            <a:off x="7074384" y="2114553"/>
            <a:ext cx="944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Text Here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9AF0799-6C9E-4EBB-BB1C-12D3D3BE38C4}"/>
              </a:ext>
            </a:extLst>
          </p:cNvPr>
          <p:cNvSpPr txBox="1"/>
          <p:nvPr userDrawn="1"/>
        </p:nvSpPr>
        <p:spPr>
          <a:xfrm>
            <a:off x="9349315" y="2686874"/>
            <a:ext cx="944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Text Here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884C97A9-F452-41C4-A254-225A1E52F95D}"/>
              </a:ext>
            </a:extLst>
          </p:cNvPr>
          <p:cNvSpPr txBox="1"/>
          <p:nvPr userDrawn="1"/>
        </p:nvSpPr>
        <p:spPr>
          <a:xfrm>
            <a:off x="7821810" y="5395385"/>
            <a:ext cx="944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Text Here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8A97222E-0A4B-43C2-BDA4-812D53EAF231}"/>
              </a:ext>
            </a:extLst>
          </p:cNvPr>
          <p:cNvSpPr txBox="1"/>
          <p:nvPr userDrawn="1"/>
        </p:nvSpPr>
        <p:spPr>
          <a:xfrm>
            <a:off x="4083777" y="5200651"/>
            <a:ext cx="944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Text Here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4C0E928-5691-4ED1-9CEF-EFF1691C9CC3}"/>
              </a:ext>
            </a:extLst>
          </p:cNvPr>
          <p:cNvSpPr txBox="1"/>
          <p:nvPr userDrawn="1"/>
        </p:nvSpPr>
        <p:spPr>
          <a:xfrm>
            <a:off x="2276143" y="4434417"/>
            <a:ext cx="944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Text Here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D30A5AD-D635-4C29-9E90-9ADC44994A8C}"/>
              </a:ext>
            </a:extLst>
          </p:cNvPr>
          <p:cNvSpPr txBox="1"/>
          <p:nvPr userDrawn="1"/>
        </p:nvSpPr>
        <p:spPr>
          <a:xfrm>
            <a:off x="1721964" y="2898680"/>
            <a:ext cx="944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Text Here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929D4675-EB5C-4640-9210-6CC7F8647DCF}"/>
              </a:ext>
            </a:extLst>
          </p:cNvPr>
          <p:cNvSpPr/>
          <p:nvPr userDrawn="1"/>
        </p:nvSpPr>
        <p:spPr>
          <a:xfrm>
            <a:off x="9349315" y="3575745"/>
            <a:ext cx="1134532" cy="113453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CA5803D-8E8A-48A3-AD57-AE31B9CD2E8D}"/>
              </a:ext>
            </a:extLst>
          </p:cNvPr>
          <p:cNvCxnSpPr>
            <a:cxnSpLocks/>
            <a:stCxn id="10" idx="6"/>
            <a:endCxn id="33" idx="2"/>
          </p:cNvCxnSpPr>
          <p:nvPr userDrawn="1"/>
        </p:nvCxnSpPr>
        <p:spPr>
          <a:xfrm>
            <a:off x="6966434" y="3658065"/>
            <a:ext cx="2382881" cy="484946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03AED675-9B30-4806-A71A-51529C59F2F8}"/>
              </a:ext>
            </a:extLst>
          </p:cNvPr>
          <p:cNvSpPr txBox="1"/>
          <p:nvPr userDrawn="1"/>
        </p:nvSpPr>
        <p:spPr>
          <a:xfrm>
            <a:off x="9444565" y="3942956"/>
            <a:ext cx="944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lang="en-US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Text Here</a:t>
            </a:r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2524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harts &amp; elem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82197">
            <a:off x="-210923" y="-281815"/>
            <a:ext cx="2077925" cy="2033143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www.phiri.eu</a:t>
            </a:r>
            <a:endParaRPr lang="en-US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1381760" y="391110"/>
            <a:ext cx="10412912" cy="918243"/>
          </a:xfrm>
          <a:noFill/>
          <a:ln>
            <a:noFill/>
          </a:ln>
        </p:spPr>
        <p:txBody>
          <a:bodyPr anchor="ctr">
            <a:normAutofit/>
          </a:bodyPr>
          <a:lstStyle>
            <a:lvl1pPr algn="l">
              <a:defRPr sz="2900" b="1" baseline="0">
                <a:solidFill>
                  <a:srgbClr val="282828"/>
                </a:solidFill>
              </a:defRPr>
            </a:lvl1pPr>
          </a:lstStyle>
          <a:p>
            <a:r>
              <a:rPr lang="en-US" dirty="0" smtClean="0"/>
              <a:t>Check list (Copy this chart from the Master View to edit it.)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9051472" y="6338707"/>
            <a:ext cx="2743200" cy="365125"/>
          </a:xfrm>
          <a:prstGeom prst="rect">
            <a:avLst/>
          </a:prstGeom>
        </p:spPr>
        <p:txBody>
          <a:bodyPr/>
          <a:lstStyle/>
          <a:p>
            <a:fld id="{3A177C3D-4F55-43BB-A924-6E1D13E204CD}" type="slidenum">
              <a:rPr lang="fr-BE" smtClean="0"/>
              <a:pPr/>
              <a:t>‹#›</a:t>
            </a:fld>
            <a:endParaRPr lang="fr-BE" dirty="0"/>
          </a:p>
        </p:txBody>
      </p:sp>
      <p:sp>
        <p:nvSpPr>
          <p:cNvPr id="9" name="Rectangle 8"/>
          <p:cNvSpPr/>
          <p:nvPr userDrawn="1"/>
        </p:nvSpPr>
        <p:spPr>
          <a:xfrm rot="10800000" flipV="1">
            <a:off x="1511808" y="1267428"/>
            <a:ext cx="6748272" cy="83849"/>
          </a:xfrm>
          <a:prstGeom prst="rect">
            <a:avLst/>
          </a:prstGeom>
          <a:gradFill flip="none" rotWithShape="1">
            <a:gsLst>
              <a:gs pos="0">
                <a:srgbClr val="39A935"/>
              </a:gs>
              <a:gs pos="30000">
                <a:srgbClr val="009F97"/>
              </a:gs>
              <a:gs pos="65000">
                <a:srgbClr val="9AC9ED"/>
              </a:gs>
              <a:gs pos="100000">
                <a:srgbClr val="0047B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5F9E255-61F9-4DFF-8290-1A613DA1B5BB}"/>
              </a:ext>
            </a:extLst>
          </p:cNvPr>
          <p:cNvSpPr/>
          <p:nvPr userDrawn="1"/>
        </p:nvSpPr>
        <p:spPr>
          <a:xfrm>
            <a:off x="425059" y="5809651"/>
            <a:ext cx="3799873" cy="240177"/>
          </a:xfrm>
          <a:prstGeom prst="ellipse">
            <a:avLst/>
          </a:prstGeom>
          <a:solidFill>
            <a:schemeClr val="tx2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91D7154-7104-477A-A267-29B7F59277CF}"/>
              </a:ext>
            </a:extLst>
          </p:cNvPr>
          <p:cNvGrpSpPr/>
          <p:nvPr userDrawn="1"/>
        </p:nvGrpSpPr>
        <p:grpSpPr>
          <a:xfrm>
            <a:off x="1175657" y="2055228"/>
            <a:ext cx="3049275" cy="3875827"/>
            <a:chOff x="2050732" y="1266266"/>
            <a:chExt cx="3359467" cy="4325468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48B83C53-B05F-482A-82A1-BE0464743B39}"/>
                </a:ext>
              </a:extLst>
            </p:cNvPr>
            <p:cNvGrpSpPr/>
            <p:nvPr/>
          </p:nvGrpSpPr>
          <p:grpSpPr>
            <a:xfrm>
              <a:off x="2050732" y="1266266"/>
              <a:ext cx="3359467" cy="4325468"/>
              <a:chOff x="5230813" y="2312988"/>
              <a:chExt cx="1733550" cy="2232025"/>
            </a:xfrm>
          </p:grpSpPr>
          <p:sp>
            <p:nvSpPr>
              <p:cNvPr id="20" name="Freeform 6">
                <a:extLst>
                  <a:ext uri="{FF2B5EF4-FFF2-40B4-BE49-F238E27FC236}">
                    <a16:creationId xmlns:a16="http://schemas.microsoft.com/office/drawing/2014/main" id="{9BA7F78A-5B92-4949-8F8C-8ECC299BC8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43513" y="4191001"/>
                <a:ext cx="41275" cy="60325"/>
              </a:xfrm>
              <a:custGeom>
                <a:avLst/>
                <a:gdLst>
                  <a:gd name="T0" fmla="*/ 0 w 13"/>
                  <a:gd name="T1" fmla="*/ 3 h 19"/>
                  <a:gd name="T2" fmla="*/ 4 w 13"/>
                  <a:gd name="T3" fmla="*/ 0 h 19"/>
                  <a:gd name="T4" fmla="*/ 10 w 13"/>
                  <a:gd name="T5" fmla="*/ 5 h 19"/>
                  <a:gd name="T6" fmla="*/ 5 w 13"/>
                  <a:gd name="T7" fmla="*/ 18 h 19"/>
                  <a:gd name="T8" fmla="*/ 0 w 13"/>
                  <a:gd name="T9" fmla="*/ 15 h 19"/>
                  <a:gd name="T10" fmla="*/ 0 w 13"/>
                  <a:gd name="T11" fmla="*/ 3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" h="19">
                    <a:moveTo>
                      <a:pt x="0" y="3"/>
                    </a:moveTo>
                    <a:cubicBezTo>
                      <a:pt x="2" y="2"/>
                      <a:pt x="3" y="1"/>
                      <a:pt x="4" y="0"/>
                    </a:cubicBezTo>
                    <a:cubicBezTo>
                      <a:pt x="6" y="2"/>
                      <a:pt x="8" y="3"/>
                      <a:pt x="10" y="5"/>
                    </a:cubicBezTo>
                    <a:cubicBezTo>
                      <a:pt x="13" y="10"/>
                      <a:pt x="11" y="17"/>
                      <a:pt x="5" y="18"/>
                    </a:cubicBezTo>
                    <a:cubicBezTo>
                      <a:pt x="4" y="19"/>
                      <a:pt x="2" y="17"/>
                      <a:pt x="0" y="15"/>
                    </a:cubicBezTo>
                    <a:cubicBezTo>
                      <a:pt x="7" y="11"/>
                      <a:pt x="5" y="7"/>
                      <a:pt x="0" y="3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1" name="Freeform 7">
                <a:extLst>
                  <a:ext uri="{FF2B5EF4-FFF2-40B4-BE49-F238E27FC236}">
                    <a16:creationId xmlns:a16="http://schemas.microsoft.com/office/drawing/2014/main" id="{F5C40D60-8578-40FF-BE1E-194917DCCA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575426" y="2944813"/>
                <a:ext cx="28575" cy="34925"/>
              </a:xfrm>
              <a:custGeom>
                <a:avLst/>
                <a:gdLst>
                  <a:gd name="T0" fmla="*/ 0 w 9"/>
                  <a:gd name="T1" fmla="*/ 10 h 11"/>
                  <a:gd name="T2" fmla="*/ 2 w 9"/>
                  <a:gd name="T3" fmla="*/ 1 h 11"/>
                  <a:gd name="T4" fmla="*/ 8 w 9"/>
                  <a:gd name="T5" fmla="*/ 1 h 11"/>
                  <a:gd name="T6" fmla="*/ 9 w 9"/>
                  <a:gd name="T7" fmla="*/ 3 h 11"/>
                  <a:gd name="T8" fmla="*/ 8 w 9"/>
                  <a:gd name="T9" fmla="*/ 4 h 11"/>
                  <a:gd name="T10" fmla="*/ 2 w 9"/>
                  <a:gd name="T11" fmla="*/ 11 h 11"/>
                  <a:gd name="T12" fmla="*/ 0 w 9"/>
                  <a:gd name="T13" fmla="*/ 1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" h="11">
                    <a:moveTo>
                      <a:pt x="0" y="10"/>
                    </a:moveTo>
                    <a:cubicBezTo>
                      <a:pt x="1" y="7"/>
                      <a:pt x="1" y="4"/>
                      <a:pt x="2" y="1"/>
                    </a:cubicBezTo>
                    <a:cubicBezTo>
                      <a:pt x="2" y="0"/>
                      <a:pt x="6" y="1"/>
                      <a:pt x="8" y="1"/>
                    </a:cubicBezTo>
                    <a:cubicBezTo>
                      <a:pt x="9" y="1"/>
                      <a:pt x="9" y="2"/>
                      <a:pt x="9" y="3"/>
                    </a:cubicBezTo>
                    <a:cubicBezTo>
                      <a:pt x="9" y="3"/>
                      <a:pt x="8" y="4"/>
                      <a:pt x="8" y="4"/>
                    </a:cubicBezTo>
                    <a:cubicBezTo>
                      <a:pt x="3" y="3"/>
                      <a:pt x="2" y="7"/>
                      <a:pt x="2" y="11"/>
                    </a:cubicBezTo>
                    <a:cubicBezTo>
                      <a:pt x="1" y="11"/>
                      <a:pt x="1" y="10"/>
                      <a:pt x="0" y="1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2" name="Freeform 8">
                <a:extLst>
                  <a:ext uri="{FF2B5EF4-FFF2-40B4-BE49-F238E27FC236}">
                    <a16:creationId xmlns:a16="http://schemas.microsoft.com/office/drawing/2014/main" id="{C390EA27-1FE2-4756-A3F0-21C98E0E46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07101" y="3649663"/>
                <a:ext cx="622300" cy="611188"/>
              </a:xfrm>
              <a:custGeom>
                <a:avLst/>
                <a:gdLst>
                  <a:gd name="T0" fmla="*/ 145 w 195"/>
                  <a:gd name="T1" fmla="*/ 111 h 192"/>
                  <a:gd name="T2" fmla="*/ 109 w 195"/>
                  <a:gd name="T3" fmla="*/ 179 h 192"/>
                  <a:gd name="T4" fmla="*/ 82 w 195"/>
                  <a:gd name="T5" fmla="*/ 183 h 192"/>
                  <a:gd name="T6" fmla="*/ 7 w 195"/>
                  <a:gd name="T7" fmla="*/ 107 h 192"/>
                  <a:gd name="T8" fmla="*/ 6 w 195"/>
                  <a:gd name="T9" fmla="*/ 84 h 192"/>
                  <a:gd name="T10" fmla="*/ 30 w 195"/>
                  <a:gd name="T11" fmla="*/ 85 h 192"/>
                  <a:gd name="T12" fmla="*/ 87 w 195"/>
                  <a:gd name="T13" fmla="*/ 142 h 192"/>
                  <a:gd name="T14" fmla="*/ 91 w 195"/>
                  <a:gd name="T15" fmla="*/ 146 h 192"/>
                  <a:gd name="T16" fmla="*/ 102 w 195"/>
                  <a:gd name="T17" fmla="*/ 124 h 192"/>
                  <a:gd name="T18" fmla="*/ 148 w 195"/>
                  <a:gd name="T19" fmla="*/ 39 h 192"/>
                  <a:gd name="T20" fmla="*/ 163 w 195"/>
                  <a:gd name="T21" fmla="*/ 11 h 192"/>
                  <a:gd name="T22" fmla="*/ 185 w 195"/>
                  <a:gd name="T23" fmla="*/ 3 h 192"/>
                  <a:gd name="T24" fmla="*/ 191 w 195"/>
                  <a:gd name="T25" fmla="*/ 26 h 192"/>
                  <a:gd name="T26" fmla="*/ 162 w 195"/>
                  <a:gd name="T27" fmla="*/ 79 h 192"/>
                  <a:gd name="T28" fmla="*/ 145 w 195"/>
                  <a:gd name="T29" fmla="*/ 111 h 1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95" h="192">
                    <a:moveTo>
                      <a:pt x="145" y="111"/>
                    </a:moveTo>
                    <a:cubicBezTo>
                      <a:pt x="133" y="134"/>
                      <a:pt x="121" y="157"/>
                      <a:pt x="109" y="179"/>
                    </a:cubicBezTo>
                    <a:cubicBezTo>
                      <a:pt x="103" y="190"/>
                      <a:pt x="91" y="192"/>
                      <a:pt x="82" y="183"/>
                    </a:cubicBezTo>
                    <a:cubicBezTo>
                      <a:pt x="57" y="158"/>
                      <a:pt x="32" y="132"/>
                      <a:pt x="7" y="107"/>
                    </a:cubicBezTo>
                    <a:cubicBezTo>
                      <a:pt x="0" y="100"/>
                      <a:pt x="1" y="89"/>
                      <a:pt x="6" y="84"/>
                    </a:cubicBezTo>
                    <a:cubicBezTo>
                      <a:pt x="13" y="77"/>
                      <a:pt x="23" y="78"/>
                      <a:pt x="30" y="85"/>
                    </a:cubicBezTo>
                    <a:cubicBezTo>
                      <a:pt x="49" y="104"/>
                      <a:pt x="68" y="123"/>
                      <a:pt x="87" y="142"/>
                    </a:cubicBezTo>
                    <a:cubicBezTo>
                      <a:pt x="88" y="143"/>
                      <a:pt x="89" y="144"/>
                      <a:pt x="91" y="146"/>
                    </a:cubicBezTo>
                    <a:cubicBezTo>
                      <a:pt x="95" y="138"/>
                      <a:pt x="98" y="131"/>
                      <a:pt x="102" y="124"/>
                    </a:cubicBezTo>
                    <a:cubicBezTo>
                      <a:pt x="117" y="96"/>
                      <a:pt x="132" y="68"/>
                      <a:pt x="148" y="39"/>
                    </a:cubicBezTo>
                    <a:cubicBezTo>
                      <a:pt x="153" y="30"/>
                      <a:pt x="158" y="20"/>
                      <a:pt x="163" y="11"/>
                    </a:cubicBezTo>
                    <a:cubicBezTo>
                      <a:pt x="168" y="1"/>
                      <a:pt x="178" y="0"/>
                      <a:pt x="185" y="3"/>
                    </a:cubicBezTo>
                    <a:cubicBezTo>
                      <a:pt x="193" y="7"/>
                      <a:pt x="195" y="18"/>
                      <a:pt x="191" y="26"/>
                    </a:cubicBezTo>
                    <a:cubicBezTo>
                      <a:pt x="182" y="44"/>
                      <a:pt x="172" y="62"/>
                      <a:pt x="162" y="79"/>
                    </a:cubicBezTo>
                    <a:cubicBezTo>
                      <a:pt x="161" y="82"/>
                      <a:pt x="149" y="105"/>
                      <a:pt x="145" y="111"/>
                    </a:cubicBezTo>
                    <a:close/>
                  </a:path>
                </a:pathLst>
              </a:custGeom>
              <a:solidFill>
                <a:srgbClr val="00B050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3" name="Freeform 9">
                <a:extLst>
                  <a:ext uri="{FF2B5EF4-FFF2-40B4-BE49-F238E27FC236}">
                    <a16:creationId xmlns:a16="http://schemas.microsoft.com/office/drawing/2014/main" id="{9AEF8173-5C3F-4A95-AFA5-151718BC3682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230813" y="2312988"/>
                <a:ext cx="1733550" cy="2232025"/>
              </a:xfrm>
              <a:custGeom>
                <a:avLst/>
                <a:gdLst>
                  <a:gd name="T0" fmla="*/ 519 w 543"/>
                  <a:gd name="T1" fmla="*/ 420 h 700"/>
                  <a:gd name="T2" fmla="*/ 452 w 543"/>
                  <a:gd name="T3" fmla="*/ 344 h 700"/>
                  <a:gd name="T4" fmla="*/ 451 w 543"/>
                  <a:gd name="T5" fmla="*/ 131 h 700"/>
                  <a:gd name="T6" fmla="*/ 353 w 543"/>
                  <a:gd name="T7" fmla="*/ 120 h 700"/>
                  <a:gd name="T8" fmla="*/ 350 w 543"/>
                  <a:gd name="T9" fmla="*/ 120 h 700"/>
                  <a:gd name="T10" fmla="*/ 347 w 543"/>
                  <a:gd name="T11" fmla="*/ 93 h 700"/>
                  <a:gd name="T12" fmla="*/ 309 w 543"/>
                  <a:gd name="T13" fmla="*/ 76 h 700"/>
                  <a:gd name="T14" fmla="*/ 273 w 543"/>
                  <a:gd name="T15" fmla="*/ 18 h 700"/>
                  <a:gd name="T16" fmla="*/ 261 w 543"/>
                  <a:gd name="T17" fmla="*/ 10 h 700"/>
                  <a:gd name="T18" fmla="*/ 234 w 543"/>
                  <a:gd name="T19" fmla="*/ 2 h 700"/>
                  <a:gd name="T20" fmla="*/ 231 w 543"/>
                  <a:gd name="T21" fmla="*/ 2 h 700"/>
                  <a:gd name="T22" fmla="*/ 150 w 543"/>
                  <a:gd name="T23" fmla="*/ 69 h 700"/>
                  <a:gd name="T24" fmla="*/ 123 w 543"/>
                  <a:gd name="T25" fmla="*/ 75 h 700"/>
                  <a:gd name="T26" fmla="*/ 105 w 543"/>
                  <a:gd name="T27" fmla="*/ 114 h 700"/>
                  <a:gd name="T28" fmla="*/ 18 w 543"/>
                  <a:gd name="T29" fmla="*/ 120 h 700"/>
                  <a:gd name="T30" fmla="*/ 0 w 543"/>
                  <a:gd name="T31" fmla="*/ 371 h 700"/>
                  <a:gd name="T32" fmla="*/ 0 w 543"/>
                  <a:gd name="T33" fmla="*/ 606 h 700"/>
                  <a:gd name="T34" fmla="*/ 0 w 543"/>
                  <a:gd name="T35" fmla="*/ 607 h 700"/>
                  <a:gd name="T36" fmla="*/ 19 w 543"/>
                  <a:gd name="T37" fmla="*/ 621 h 700"/>
                  <a:gd name="T38" fmla="*/ 206 w 543"/>
                  <a:gd name="T39" fmla="*/ 625 h 700"/>
                  <a:gd name="T40" fmla="*/ 321 w 543"/>
                  <a:gd name="T41" fmla="*/ 695 h 700"/>
                  <a:gd name="T42" fmla="*/ 478 w 543"/>
                  <a:gd name="T43" fmla="*/ 651 h 700"/>
                  <a:gd name="T44" fmla="*/ 538 w 543"/>
                  <a:gd name="T45" fmla="*/ 473 h 700"/>
                  <a:gd name="T46" fmla="*/ 215 w 543"/>
                  <a:gd name="T47" fmla="*/ 35 h 700"/>
                  <a:gd name="T48" fmla="*/ 255 w 543"/>
                  <a:gd name="T49" fmla="*/ 45 h 700"/>
                  <a:gd name="T50" fmla="*/ 261 w 543"/>
                  <a:gd name="T51" fmla="*/ 51 h 700"/>
                  <a:gd name="T52" fmla="*/ 271 w 543"/>
                  <a:gd name="T53" fmla="*/ 76 h 700"/>
                  <a:gd name="T54" fmla="*/ 181 w 543"/>
                  <a:gd name="T55" fmla="*/ 75 h 700"/>
                  <a:gd name="T56" fmla="*/ 137 w 543"/>
                  <a:gd name="T57" fmla="*/ 107 h 700"/>
                  <a:gd name="T58" fmla="*/ 309 w 543"/>
                  <a:gd name="T59" fmla="*/ 108 h 700"/>
                  <a:gd name="T60" fmla="*/ 315 w 543"/>
                  <a:gd name="T61" fmla="*/ 160 h 700"/>
                  <a:gd name="T62" fmla="*/ 261 w 543"/>
                  <a:gd name="T63" fmla="*/ 166 h 700"/>
                  <a:gd name="T64" fmla="*/ 136 w 543"/>
                  <a:gd name="T65" fmla="*/ 160 h 700"/>
                  <a:gd name="T66" fmla="*/ 183 w 543"/>
                  <a:gd name="T67" fmla="*/ 588 h 700"/>
                  <a:gd name="T68" fmla="*/ 32 w 543"/>
                  <a:gd name="T69" fmla="*/ 290 h 700"/>
                  <a:gd name="T70" fmla="*/ 38 w 543"/>
                  <a:gd name="T71" fmla="*/ 152 h 700"/>
                  <a:gd name="T72" fmla="*/ 105 w 543"/>
                  <a:gd name="T73" fmla="*/ 158 h 700"/>
                  <a:gd name="T74" fmla="*/ 123 w 543"/>
                  <a:gd name="T75" fmla="*/ 197 h 700"/>
                  <a:gd name="T76" fmla="*/ 329 w 543"/>
                  <a:gd name="T77" fmla="*/ 197 h 700"/>
                  <a:gd name="T78" fmla="*/ 347 w 543"/>
                  <a:gd name="T79" fmla="*/ 158 h 700"/>
                  <a:gd name="T80" fmla="*/ 382 w 543"/>
                  <a:gd name="T81" fmla="*/ 152 h 700"/>
                  <a:gd name="T82" fmla="*/ 420 w 543"/>
                  <a:gd name="T83" fmla="*/ 157 h 700"/>
                  <a:gd name="T84" fmla="*/ 420 w 543"/>
                  <a:gd name="T85" fmla="*/ 327 h 700"/>
                  <a:gd name="T86" fmla="*/ 404 w 543"/>
                  <a:gd name="T87" fmla="*/ 329 h 700"/>
                  <a:gd name="T88" fmla="*/ 276 w 543"/>
                  <a:gd name="T89" fmla="*/ 339 h 700"/>
                  <a:gd name="T90" fmla="*/ 175 w 543"/>
                  <a:gd name="T91" fmla="*/ 452 h 700"/>
                  <a:gd name="T92" fmla="*/ 507 w 543"/>
                  <a:gd name="T93" fmla="*/ 536 h 700"/>
                  <a:gd name="T94" fmla="*/ 391 w 543"/>
                  <a:gd name="T95" fmla="*/ 661 h 700"/>
                  <a:gd name="T96" fmla="*/ 282 w 543"/>
                  <a:gd name="T97" fmla="*/ 648 h 700"/>
                  <a:gd name="T98" fmla="*/ 211 w 543"/>
                  <a:gd name="T99" fmla="*/ 572 h 700"/>
                  <a:gd name="T100" fmla="*/ 278 w 543"/>
                  <a:gd name="T101" fmla="*/ 374 h 700"/>
                  <a:gd name="T102" fmla="*/ 481 w 543"/>
                  <a:gd name="T103" fmla="*/ 421 h 700"/>
                  <a:gd name="T104" fmla="*/ 507 w 543"/>
                  <a:gd name="T105" fmla="*/ 536 h 7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543" h="700">
                    <a:moveTo>
                      <a:pt x="538" y="473"/>
                    </a:moveTo>
                    <a:cubicBezTo>
                      <a:pt x="534" y="454"/>
                      <a:pt x="528" y="437"/>
                      <a:pt x="519" y="420"/>
                    </a:cubicBezTo>
                    <a:cubicBezTo>
                      <a:pt x="504" y="393"/>
                      <a:pt x="483" y="370"/>
                      <a:pt x="457" y="353"/>
                    </a:cubicBezTo>
                    <a:cubicBezTo>
                      <a:pt x="453" y="351"/>
                      <a:pt x="452" y="348"/>
                      <a:pt x="452" y="344"/>
                    </a:cubicBezTo>
                    <a:cubicBezTo>
                      <a:pt x="452" y="276"/>
                      <a:pt x="452" y="208"/>
                      <a:pt x="452" y="140"/>
                    </a:cubicBezTo>
                    <a:cubicBezTo>
                      <a:pt x="452" y="137"/>
                      <a:pt x="452" y="134"/>
                      <a:pt x="451" y="131"/>
                    </a:cubicBezTo>
                    <a:cubicBezTo>
                      <a:pt x="448" y="123"/>
                      <a:pt x="442" y="120"/>
                      <a:pt x="434" y="120"/>
                    </a:cubicBezTo>
                    <a:cubicBezTo>
                      <a:pt x="407" y="120"/>
                      <a:pt x="380" y="120"/>
                      <a:pt x="353" y="120"/>
                    </a:cubicBezTo>
                    <a:cubicBezTo>
                      <a:pt x="352" y="120"/>
                      <a:pt x="351" y="120"/>
                      <a:pt x="350" y="120"/>
                    </a:cubicBezTo>
                    <a:cubicBezTo>
                      <a:pt x="350" y="120"/>
                      <a:pt x="350" y="120"/>
                      <a:pt x="350" y="120"/>
                    </a:cubicBezTo>
                    <a:cubicBezTo>
                      <a:pt x="347" y="120"/>
                      <a:pt x="347" y="119"/>
                      <a:pt x="347" y="114"/>
                    </a:cubicBezTo>
                    <a:cubicBezTo>
                      <a:pt x="347" y="107"/>
                      <a:pt x="347" y="100"/>
                      <a:pt x="347" y="93"/>
                    </a:cubicBezTo>
                    <a:cubicBezTo>
                      <a:pt x="347" y="81"/>
                      <a:pt x="341" y="76"/>
                      <a:pt x="329" y="76"/>
                    </a:cubicBezTo>
                    <a:cubicBezTo>
                      <a:pt x="322" y="75"/>
                      <a:pt x="316" y="75"/>
                      <a:pt x="309" y="76"/>
                    </a:cubicBezTo>
                    <a:cubicBezTo>
                      <a:pt x="304" y="76"/>
                      <a:pt x="303" y="74"/>
                      <a:pt x="302" y="69"/>
                    </a:cubicBezTo>
                    <a:cubicBezTo>
                      <a:pt x="300" y="48"/>
                      <a:pt x="290" y="31"/>
                      <a:pt x="273" y="18"/>
                    </a:cubicBezTo>
                    <a:cubicBezTo>
                      <a:pt x="269" y="15"/>
                      <a:pt x="265" y="13"/>
                      <a:pt x="261" y="10"/>
                    </a:cubicBezTo>
                    <a:cubicBezTo>
                      <a:pt x="261" y="10"/>
                      <a:pt x="261" y="10"/>
                      <a:pt x="261" y="10"/>
                    </a:cubicBezTo>
                    <a:cubicBezTo>
                      <a:pt x="259" y="9"/>
                      <a:pt x="257" y="8"/>
                      <a:pt x="255" y="8"/>
                    </a:cubicBezTo>
                    <a:cubicBezTo>
                      <a:pt x="249" y="5"/>
                      <a:pt x="242" y="3"/>
                      <a:pt x="234" y="2"/>
                    </a:cubicBezTo>
                    <a:cubicBezTo>
                      <a:pt x="233" y="2"/>
                      <a:pt x="232" y="2"/>
                      <a:pt x="231" y="2"/>
                    </a:cubicBezTo>
                    <a:cubicBezTo>
                      <a:pt x="231" y="2"/>
                      <a:pt x="231" y="2"/>
                      <a:pt x="231" y="2"/>
                    </a:cubicBezTo>
                    <a:cubicBezTo>
                      <a:pt x="212" y="0"/>
                      <a:pt x="194" y="6"/>
                      <a:pt x="179" y="18"/>
                    </a:cubicBezTo>
                    <a:cubicBezTo>
                      <a:pt x="162" y="31"/>
                      <a:pt x="152" y="48"/>
                      <a:pt x="150" y="69"/>
                    </a:cubicBezTo>
                    <a:cubicBezTo>
                      <a:pt x="149" y="74"/>
                      <a:pt x="148" y="76"/>
                      <a:pt x="143" y="75"/>
                    </a:cubicBezTo>
                    <a:cubicBezTo>
                      <a:pt x="136" y="75"/>
                      <a:pt x="129" y="75"/>
                      <a:pt x="123" y="75"/>
                    </a:cubicBezTo>
                    <a:cubicBezTo>
                      <a:pt x="111" y="75"/>
                      <a:pt x="105" y="81"/>
                      <a:pt x="105" y="93"/>
                    </a:cubicBezTo>
                    <a:cubicBezTo>
                      <a:pt x="105" y="100"/>
                      <a:pt x="105" y="107"/>
                      <a:pt x="105" y="114"/>
                    </a:cubicBezTo>
                    <a:cubicBezTo>
                      <a:pt x="105" y="120"/>
                      <a:pt x="105" y="120"/>
                      <a:pt x="98" y="120"/>
                    </a:cubicBezTo>
                    <a:cubicBezTo>
                      <a:pt x="72" y="120"/>
                      <a:pt x="45" y="121"/>
                      <a:pt x="18" y="120"/>
                    </a:cubicBezTo>
                    <a:cubicBezTo>
                      <a:pt x="7" y="120"/>
                      <a:pt x="0" y="127"/>
                      <a:pt x="0" y="139"/>
                    </a:cubicBezTo>
                    <a:cubicBezTo>
                      <a:pt x="0" y="216"/>
                      <a:pt x="0" y="293"/>
                      <a:pt x="0" y="371"/>
                    </a:cubicBezTo>
                    <a:cubicBezTo>
                      <a:pt x="0" y="448"/>
                      <a:pt x="0" y="526"/>
                      <a:pt x="0" y="603"/>
                    </a:cubicBezTo>
                    <a:cubicBezTo>
                      <a:pt x="0" y="604"/>
                      <a:pt x="0" y="605"/>
                      <a:pt x="0" y="606"/>
                    </a:cubicBezTo>
                    <a:cubicBezTo>
                      <a:pt x="0" y="607"/>
                      <a:pt x="0" y="607"/>
                      <a:pt x="0" y="607"/>
                    </a:cubicBezTo>
                    <a:cubicBezTo>
                      <a:pt x="0" y="607"/>
                      <a:pt x="0" y="607"/>
                      <a:pt x="0" y="607"/>
                    </a:cubicBezTo>
                    <a:cubicBezTo>
                      <a:pt x="1" y="609"/>
                      <a:pt x="1" y="610"/>
                      <a:pt x="1" y="611"/>
                    </a:cubicBezTo>
                    <a:cubicBezTo>
                      <a:pt x="4" y="619"/>
                      <a:pt x="11" y="621"/>
                      <a:pt x="19" y="621"/>
                    </a:cubicBezTo>
                    <a:cubicBezTo>
                      <a:pt x="78" y="621"/>
                      <a:pt x="138" y="621"/>
                      <a:pt x="197" y="621"/>
                    </a:cubicBezTo>
                    <a:cubicBezTo>
                      <a:pt x="201" y="621"/>
                      <a:pt x="203" y="622"/>
                      <a:pt x="206" y="625"/>
                    </a:cubicBezTo>
                    <a:cubicBezTo>
                      <a:pt x="216" y="636"/>
                      <a:pt x="226" y="647"/>
                      <a:pt x="237" y="657"/>
                    </a:cubicBezTo>
                    <a:cubicBezTo>
                      <a:pt x="261" y="677"/>
                      <a:pt x="290" y="689"/>
                      <a:pt x="321" y="695"/>
                    </a:cubicBezTo>
                    <a:cubicBezTo>
                      <a:pt x="350" y="700"/>
                      <a:pt x="378" y="698"/>
                      <a:pt x="406" y="690"/>
                    </a:cubicBezTo>
                    <a:cubicBezTo>
                      <a:pt x="433" y="682"/>
                      <a:pt x="457" y="669"/>
                      <a:pt x="478" y="651"/>
                    </a:cubicBezTo>
                    <a:cubicBezTo>
                      <a:pt x="511" y="621"/>
                      <a:pt x="532" y="584"/>
                      <a:pt x="539" y="540"/>
                    </a:cubicBezTo>
                    <a:cubicBezTo>
                      <a:pt x="543" y="518"/>
                      <a:pt x="542" y="495"/>
                      <a:pt x="538" y="473"/>
                    </a:cubicBezTo>
                    <a:close/>
                    <a:moveTo>
                      <a:pt x="197" y="44"/>
                    </a:moveTo>
                    <a:cubicBezTo>
                      <a:pt x="202" y="40"/>
                      <a:pt x="209" y="36"/>
                      <a:pt x="215" y="35"/>
                    </a:cubicBezTo>
                    <a:cubicBezTo>
                      <a:pt x="215" y="35"/>
                      <a:pt x="215" y="35"/>
                      <a:pt x="215" y="35"/>
                    </a:cubicBezTo>
                    <a:cubicBezTo>
                      <a:pt x="229" y="32"/>
                      <a:pt x="244" y="35"/>
                      <a:pt x="255" y="45"/>
                    </a:cubicBezTo>
                    <a:cubicBezTo>
                      <a:pt x="257" y="46"/>
                      <a:pt x="259" y="48"/>
                      <a:pt x="261" y="50"/>
                    </a:cubicBezTo>
                    <a:cubicBezTo>
                      <a:pt x="261" y="50"/>
                      <a:pt x="261" y="51"/>
                      <a:pt x="261" y="51"/>
                    </a:cubicBezTo>
                    <a:cubicBezTo>
                      <a:pt x="261" y="51"/>
                      <a:pt x="261" y="51"/>
                      <a:pt x="261" y="51"/>
                    </a:cubicBezTo>
                    <a:cubicBezTo>
                      <a:pt x="267" y="57"/>
                      <a:pt x="270" y="65"/>
                      <a:pt x="271" y="76"/>
                    </a:cubicBezTo>
                    <a:cubicBezTo>
                      <a:pt x="268" y="76"/>
                      <a:pt x="212" y="75"/>
                      <a:pt x="188" y="75"/>
                    </a:cubicBezTo>
                    <a:cubicBezTo>
                      <a:pt x="186" y="75"/>
                      <a:pt x="184" y="75"/>
                      <a:pt x="181" y="75"/>
                    </a:cubicBezTo>
                    <a:cubicBezTo>
                      <a:pt x="182" y="62"/>
                      <a:pt x="188" y="52"/>
                      <a:pt x="197" y="44"/>
                    </a:cubicBezTo>
                    <a:close/>
                    <a:moveTo>
                      <a:pt x="137" y="107"/>
                    </a:moveTo>
                    <a:cubicBezTo>
                      <a:pt x="139" y="107"/>
                      <a:pt x="141" y="107"/>
                      <a:pt x="142" y="107"/>
                    </a:cubicBezTo>
                    <a:cubicBezTo>
                      <a:pt x="167" y="107"/>
                      <a:pt x="278" y="108"/>
                      <a:pt x="309" y="108"/>
                    </a:cubicBezTo>
                    <a:cubicBezTo>
                      <a:pt x="311" y="108"/>
                      <a:pt x="313" y="108"/>
                      <a:pt x="315" y="108"/>
                    </a:cubicBezTo>
                    <a:cubicBezTo>
                      <a:pt x="315" y="110"/>
                      <a:pt x="315" y="145"/>
                      <a:pt x="315" y="160"/>
                    </a:cubicBezTo>
                    <a:cubicBezTo>
                      <a:pt x="315" y="165"/>
                      <a:pt x="314" y="166"/>
                      <a:pt x="310" y="166"/>
                    </a:cubicBezTo>
                    <a:cubicBezTo>
                      <a:pt x="293" y="166"/>
                      <a:pt x="261" y="166"/>
                      <a:pt x="261" y="166"/>
                    </a:cubicBezTo>
                    <a:cubicBezTo>
                      <a:pt x="221" y="165"/>
                      <a:pt x="182" y="165"/>
                      <a:pt x="142" y="166"/>
                    </a:cubicBezTo>
                    <a:cubicBezTo>
                      <a:pt x="138" y="166"/>
                      <a:pt x="136" y="165"/>
                      <a:pt x="136" y="160"/>
                    </a:cubicBezTo>
                    <a:cubicBezTo>
                      <a:pt x="137" y="144"/>
                      <a:pt x="137" y="123"/>
                      <a:pt x="137" y="107"/>
                    </a:cubicBezTo>
                    <a:close/>
                    <a:moveTo>
                      <a:pt x="183" y="588"/>
                    </a:moveTo>
                    <a:cubicBezTo>
                      <a:pt x="159" y="589"/>
                      <a:pt x="31" y="587"/>
                      <a:pt x="31" y="587"/>
                    </a:cubicBezTo>
                    <a:cubicBezTo>
                      <a:pt x="31" y="587"/>
                      <a:pt x="32" y="374"/>
                      <a:pt x="32" y="290"/>
                    </a:cubicBezTo>
                    <a:cubicBezTo>
                      <a:pt x="32" y="246"/>
                      <a:pt x="32" y="202"/>
                      <a:pt x="32" y="158"/>
                    </a:cubicBezTo>
                    <a:cubicBezTo>
                      <a:pt x="32" y="154"/>
                      <a:pt x="33" y="152"/>
                      <a:pt x="38" y="152"/>
                    </a:cubicBezTo>
                    <a:cubicBezTo>
                      <a:pt x="58" y="152"/>
                      <a:pt x="79" y="152"/>
                      <a:pt x="99" y="152"/>
                    </a:cubicBezTo>
                    <a:cubicBezTo>
                      <a:pt x="104" y="152"/>
                      <a:pt x="105" y="154"/>
                      <a:pt x="105" y="158"/>
                    </a:cubicBezTo>
                    <a:cubicBezTo>
                      <a:pt x="105" y="165"/>
                      <a:pt x="105" y="173"/>
                      <a:pt x="105" y="180"/>
                    </a:cubicBezTo>
                    <a:cubicBezTo>
                      <a:pt x="105" y="190"/>
                      <a:pt x="113" y="197"/>
                      <a:pt x="123" y="197"/>
                    </a:cubicBezTo>
                    <a:cubicBezTo>
                      <a:pt x="154" y="197"/>
                      <a:pt x="184" y="197"/>
                      <a:pt x="215" y="197"/>
                    </a:cubicBezTo>
                    <a:cubicBezTo>
                      <a:pt x="215" y="197"/>
                      <a:pt x="291" y="197"/>
                      <a:pt x="329" y="197"/>
                    </a:cubicBezTo>
                    <a:cubicBezTo>
                      <a:pt x="339" y="197"/>
                      <a:pt x="347" y="191"/>
                      <a:pt x="347" y="180"/>
                    </a:cubicBezTo>
                    <a:cubicBezTo>
                      <a:pt x="347" y="173"/>
                      <a:pt x="347" y="165"/>
                      <a:pt x="347" y="158"/>
                    </a:cubicBezTo>
                    <a:cubicBezTo>
                      <a:pt x="347" y="154"/>
                      <a:pt x="348" y="152"/>
                      <a:pt x="352" y="152"/>
                    </a:cubicBezTo>
                    <a:cubicBezTo>
                      <a:pt x="362" y="152"/>
                      <a:pt x="382" y="152"/>
                      <a:pt x="382" y="152"/>
                    </a:cubicBezTo>
                    <a:cubicBezTo>
                      <a:pt x="393" y="152"/>
                      <a:pt x="404" y="152"/>
                      <a:pt x="416" y="152"/>
                    </a:cubicBezTo>
                    <a:cubicBezTo>
                      <a:pt x="419" y="152"/>
                      <a:pt x="420" y="153"/>
                      <a:pt x="420" y="157"/>
                    </a:cubicBezTo>
                    <a:cubicBezTo>
                      <a:pt x="420" y="168"/>
                      <a:pt x="420" y="179"/>
                      <a:pt x="420" y="190"/>
                    </a:cubicBezTo>
                    <a:cubicBezTo>
                      <a:pt x="420" y="235"/>
                      <a:pt x="420" y="281"/>
                      <a:pt x="420" y="327"/>
                    </a:cubicBezTo>
                    <a:cubicBezTo>
                      <a:pt x="420" y="329"/>
                      <a:pt x="420" y="331"/>
                      <a:pt x="420" y="334"/>
                    </a:cubicBezTo>
                    <a:cubicBezTo>
                      <a:pt x="414" y="332"/>
                      <a:pt x="409" y="331"/>
                      <a:pt x="404" y="329"/>
                    </a:cubicBezTo>
                    <a:cubicBezTo>
                      <a:pt x="378" y="321"/>
                      <a:pt x="351" y="321"/>
                      <a:pt x="324" y="324"/>
                    </a:cubicBezTo>
                    <a:cubicBezTo>
                      <a:pt x="308" y="327"/>
                      <a:pt x="292" y="332"/>
                      <a:pt x="276" y="339"/>
                    </a:cubicBezTo>
                    <a:cubicBezTo>
                      <a:pt x="275" y="339"/>
                      <a:pt x="261" y="346"/>
                      <a:pt x="261" y="346"/>
                    </a:cubicBezTo>
                    <a:cubicBezTo>
                      <a:pt x="220" y="371"/>
                      <a:pt x="190" y="406"/>
                      <a:pt x="175" y="452"/>
                    </a:cubicBezTo>
                    <a:cubicBezTo>
                      <a:pt x="160" y="498"/>
                      <a:pt x="164" y="544"/>
                      <a:pt x="183" y="588"/>
                    </a:cubicBezTo>
                    <a:close/>
                    <a:moveTo>
                      <a:pt x="507" y="536"/>
                    </a:moveTo>
                    <a:cubicBezTo>
                      <a:pt x="501" y="572"/>
                      <a:pt x="484" y="603"/>
                      <a:pt x="456" y="627"/>
                    </a:cubicBezTo>
                    <a:cubicBezTo>
                      <a:pt x="437" y="644"/>
                      <a:pt x="415" y="655"/>
                      <a:pt x="391" y="661"/>
                    </a:cubicBezTo>
                    <a:cubicBezTo>
                      <a:pt x="376" y="665"/>
                      <a:pt x="361" y="666"/>
                      <a:pt x="346" y="666"/>
                    </a:cubicBezTo>
                    <a:cubicBezTo>
                      <a:pt x="324" y="665"/>
                      <a:pt x="302" y="659"/>
                      <a:pt x="282" y="648"/>
                    </a:cubicBezTo>
                    <a:cubicBezTo>
                      <a:pt x="280" y="647"/>
                      <a:pt x="270" y="641"/>
                      <a:pt x="268" y="640"/>
                    </a:cubicBezTo>
                    <a:cubicBezTo>
                      <a:pt x="242" y="623"/>
                      <a:pt x="224" y="600"/>
                      <a:pt x="211" y="572"/>
                    </a:cubicBezTo>
                    <a:cubicBezTo>
                      <a:pt x="198" y="544"/>
                      <a:pt x="195" y="514"/>
                      <a:pt x="200" y="484"/>
                    </a:cubicBezTo>
                    <a:cubicBezTo>
                      <a:pt x="209" y="435"/>
                      <a:pt x="235" y="398"/>
                      <a:pt x="278" y="374"/>
                    </a:cubicBezTo>
                    <a:cubicBezTo>
                      <a:pt x="304" y="359"/>
                      <a:pt x="331" y="352"/>
                      <a:pt x="360" y="354"/>
                    </a:cubicBezTo>
                    <a:cubicBezTo>
                      <a:pt x="411" y="357"/>
                      <a:pt x="452" y="379"/>
                      <a:pt x="481" y="421"/>
                    </a:cubicBezTo>
                    <a:cubicBezTo>
                      <a:pt x="493" y="437"/>
                      <a:pt x="501" y="455"/>
                      <a:pt x="506" y="475"/>
                    </a:cubicBezTo>
                    <a:cubicBezTo>
                      <a:pt x="510" y="495"/>
                      <a:pt x="511" y="515"/>
                      <a:pt x="507" y="536"/>
                    </a:cubicBezTo>
                    <a:close/>
                  </a:path>
                </a:pathLst>
              </a:custGeom>
              <a:solidFill>
                <a:schemeClr val="tx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055FD339-6624-469D-9E75-56140C89AEE5}"/>
                </a:ext>
              </a:extLst>
            </p:cNvPr>
            <p:cNvCxnSpPr/>
            <p:nvPr/>
          </p:nvCxnSpPr>
          <p:spPr>
            <a:xfrm>
              <a:off x="2489200" y="2743200"/>
              <a:ext cx="185928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8612B0EC-E1FC-452C-8A5D-8A96934ACE96}"/>
                </a:ext>
              </a:extLst>
            </p:cNvPr>
            <p:cNvCxnSpPr/>
            <p:nvPr/>
          </p:nvCxnSpPr>
          <p:spPr>
            <a:xfrm>
              <a:off x="2489200" y="3063240"/>
              <a:ext cx="185928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E1043069-413C-49D4-8B80-40AF0EAE5EE9}"/>
                </a:ext>
              </a:extLst>
            </p:cNvPr>
            <p:cNvCxnSpPr>
              <a:cxnSpLocks/>
            </p:cNvCxnSpPr>
            <p:nvPr/>
          </p:nvCxnSpPr>
          <p:spPr>
            <a:xfrm>
              <a:off x="2489200" y="3383280"/>
              <a:ext cx="85344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397EB301-14C4-4DFE-B42B-473BC0BCD6F9}"/>
                </a:ext>
              </a:extLst>
            </p:cNvPr>
            <p:cNvCxnSpPr>
              <a:cxnSpLocks/>
            </p:cNvCxnSpPr>
            <p:nvPr/>
          </p:nvCxnSpPr>
          <p:spPr>
            <a:xfrm>
              <a:off x="2489200" y="3693160"/>
              <a:ext cx="635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BC917EB-9D8B-4B59-A3AC-3DB6C8C02DE6}"/>
                </a:ext>
              </a:extLst>
            </p:cNvPr>
            <p:cNvCxnSpPr>
              <a:cxnSpLocks/>
            </p:cNvCxnSpPr>
            <p:nvPr/>
          </p:nvCxnSpPr>
          <p:spPr>
            <a:xfrm>
              <a:off x="2489200" y="4013200"/>
              <a:ext cx="47752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521A0EA-AC72-4870-82E3-4972FC968A8C}"/>
                </a:ext>
              </a:extLst>
            </p:cNvPr>
            <p:cNvCxnSpPr>
              <a:cxnSpLocks/>
            </p:cNvCxnSpPr>
            <p:nvPr/>
          </p:nvCxnSpPr>
          <p:spPr>
            <a:xfrm>
              <a:off x="2489200" y="4333240"/>
              <a:ext cx="42672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F8334326-78D0-4D4C-A570-C3A654DA6E92}"/>
                </a:ext>
              </a:extLst>
            </p:cNvPr>
            <p:cNvCxnSpPr>
              <a:cxnSpLocks/>
            </p:cNvCxnSpPr>
            <p:nvPr/>
          </p:nvCxnSpPr>
          <p:spPr>
            <a:xfrm>
              <a:off x="2489200" y="4638040"/>
              <a:ext cx="42672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228256-7909-4687-AC06-DF201365974E}"/>
              </a:ext>
            </a:extLst>
          </p:cNvPr>
          <p:cNvGrpSpPr/>
          <p:nvPr userDrawn="1"/>
        </p:nvGrpSpPr>
        <p:grpSpPr>
          <a:xfrm>
            <a:off x="5829387" y="2311930"/>
            <a:ext cx="666252" cy="659194"/>
            <a:chOff x="6493081" y="1742364"/>
            <a:chExt cx="660464" cy="657690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D9CB84BB-85E0-45B1-9A9A-18FFA2F491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93081" y="1742364"/>
              <a:ext cx="660464" cy="65769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: Rounded Corners 23">
              <a:extLst>
                <a:ext uri="{FF2B5EF4-FFF2-40B4-BE49-F238E27FC236}">
                  <a16:creationId xmlns:a16="http://schemas.microsoft.com/office/drawing/2014/main" id="{2D5550FD-F773-422B-89AE-F3B73C2D6D9B}"/>
                </a:ext>
              </a:extLst>
            </p:cNvPr>
            <p:cNvSpPr/>
            <p:nvPr/>
          </p:nvSpPr>
          <p:spPr>
            <a:xfrm rot="2700000">
              <a:off x="6651394" y="2069258"/>
              <a:ext cx="205179" cy="9540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: Rounded Corners 24">
              <a:extLst>
                <a:ext uri="{FF2B5EF4-FFF2-40B4-BE49-F238E27FC236}">
                  <a16:creationId xmlns:a16="http://schemas.microsoft.com/office/drawing/2014/main" id="{8623F86D-02ED-41FE-B82A-AF77216F4306}"/>
                </a:ext>
              </a:extLst>
            </p:cNvPr>
            <p:cNvSpPr/>
            <p:nvPr/>
          </p:nvSpPr>
          <p:spPr>
            <a:xfrm rot="8100000">
              <a:off x="6714042" y="2021725"/>
              <a:ext cx="339627" cy="9540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A4FAA62A-B5B9-49CF-B2F5-E9C5369268D9}"/>
              </a:ext>
            </a:extLst>
          </p:cNvPr>
          <p:cNvSpPr txBox="1"/>
          <p:nvPr userDrawn="1"/>
        </p:nvSpPr>
        <p:spPr>
          <a:xfrm>
            <a:off x="6800296" y="2574201"/>
            <a:ext cx="3127754" cy="493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n-US" sz="1300" dirty="0">
                <a:solidFill>
                  <a:srgbClr val="2828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 is simply dummy text of the printing and typesetting industry. </a:t>
            </a:r>
            <a:endParaRPr kumimoji="0" lang="en-GB" sz="1300" i="0" u="none" strike="noStrike" kern="1200" cap="none" spc="0" normalizeH="0" baseline="0" noProof="0" dirty="0">
              <a:ln>
                <a:noFill/>
              </a:ln>
              <a:solidFill>
                <a:srgbClr val="282828"/>
              </a:solidFill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BBEF0DB3-6780-4955-A9AC-6120553D0EBB}"/>
              </a:ext>
            </a:extLst>
          </p:cNvPr>
          <p:cNvGrpSpPr/>
          <p:nvPr userDrawn="1"/>
        </p:nvGrpSpPr>
        <p:grpSpPr>
          <a:xfrm>
            <a:off x="5829387" y="3611580"/>
            <a:ext cx="666252" cy="659194"/>
            <a:chOff x="6493081" y="1742364"/>
            <a:chExt cx="660464" cy="657690"/>
          </a:xfrm>
        </p:grpSpPr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A639C86F-9695-43F9-8BD0-4B42851158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93081" y="1742364"/>
              <a:ext cx="660464" cy="65769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: Rounded Corners 33">
              <a:extLst>
                <a:ext uri="{FF2B5EF4-FFF2-40B4-BE49-F238E27FC236}">
                  <a16:creationId xmlns:a16="http://schemas.microsoft.com/office/drawing/2014/main" id="{FE094DD3-28C7-482C-9462-3CE4CA9B21E7}"/>
                </a:ext>
              </a:extLst>
            </p:cNvPr>
            <p:cNvSpPr/>
            <p:nvPr/>
          </p:nvSpPr>
          <p:spPr>
            <a:xfrm rot="2700000">
              <a:off x="6651394" y="2069258"/>
              <a:ext cx="205179" cy="9540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: Rounded Corners 34">
              <a:extLst>
                <a:ext uri="{FF2B5EF4-FFF2-40B4-BE49-F238E27FC236}">
                  <a16:creationId xmlns:a16="http://schemas.microsoft.com/office/drawing/2014/main" id="{6F4769D5-0590-45A9-AA94-4ABE3AF85D9C}"/>
                </a:ext>
              </a:extLst>
            </p:cNvPr>
            <p:cNvSpPr/>
            <p:nvPr/>
          </p:nvSpPr>
          <p:spPr>
            <a:xfrm rot="8100000">
              <a:off x="6714042" y="2021725"/>
              <a:ext cx="339627" cy="9540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8AB3D930-A7D4-4663-A05F-C9537F60E040}"/>
              </a:ext>
            </a:extLst>
          </p:cNvPr>
          <p:cNvGrpSpPr/>
          <p:nvPr userDrawn="1"/>
        </p:nvGrpSpPr>
        <p:grpSpPr>
          <a:xfrm>
            <a:off x="5829387" y="5022994"/>
            <a:ext cx="666252" cy="659194"/>
            <a:chOff x="6493081" y="1742364"/>
            <a:chExt cx="660464" cy="657690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381A3CC3-9084-4055-83FC-96BF2EA2F94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93081" y="1742364"/>
              <a:ext cx="660464" cy="65769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Rectangle: Rounded Corners 37">
              <a:extLst>
                <a:ext uri="{FF2B5EF4-FFF2-40B4-BE49-F238E27FC236}">
                  <a16:creationId xmlns:a16="http://schemas.microsoft.com/office/drawing/2014/main" id="{25F0C388-90EA-40B3-9ABD-D116082A68AF}"/>
                </a:ext>
              </a:extLst>
            </p:cNvPr>
            <p:cNvSpPr/>
            <p:nvPr/>
          </p:nvSpPr>
          <p:spPr>
            <a:xfrm rot="2700000">
              <a:off x="6651394" y="2069258"/>
              <a:ext cx="205179" cy="9540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: Rounded Corners 38">
              <a:extLst>
                <a:ext uri="{FF2B5EF4-FFF2-40B4-BE49-F238E27FC236}">
                  <a16:creationId xmlns:a16="http://schemas.microsoft.com/office/drawing/2014/main" id="{4D574F9C-332C-40AC-9D37-30731DDBFFEC}"/>
                </a:ext>
              </a:extLst>
            </p:cNvPr>
            <p:cNvSpPr/>
            <p:nvPr/>
          </p:nvSpPr>
          <p:spPr>
            <a:xfrm rot="8100000">
              <a:off x="6714042" y="2021725"/>
              <a:ext cx="339627" cy="95402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26A3202A-290F-40F8-B2BF-8600143622AC}"/>
              </a:ext>
            </a:extLst>
          </p:cNvPr>
          <p:cNvSpPr txBox="1"/>
          <p:nvPr userDrawn="1"/>
        </p:nvSpPr>
        <p:spPr>
          <a:xfrm>
            <a:off x="6803131" y="2218987"/>
            <a:ext cx="2801355" cy="401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2000" b="1" dirty="0">
                <a:solidFill>
                  <a:srgbClr val="282828"/>
                </a:solidFill>
                <a:latin typeface="Arial" panose="020B0604020202020204" pitchFamily="34" charset="0"/>
                <a:ea typeface="Noto Sans" panose="020B0502040504020204" pitchFamily="34"/>
                <a:cs typeface="Arial" panose="020B0604020202020204" pitchFamily="34" charset="0"/>
              </a:rPr>
              <a:t>Your title text here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1469279-16FD-4A80-99DF-6C485353C880}"/>
              </a:ext>
            </a:extLst>
          </p:cNvPr>
          <p:cNvSpPr txBox="1"/>
          <p:nvPr userDrawn="1"/>
        </p:nvSpPr>
        <p:spPr>
          <a:xfrm>
            <a:off x="6800296" y="3892901"/>
            <a:ext cx="3127754" cy="493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n-US" sz="1300" dirty="0">
                <a:solidFill>
                  <a:srgbClr val="2828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 is simply dummy text of the printing and typesetting industry. </a:t>
            </a:r>
            <a:endParaRPr kumimoji="0" lang="en-GB" sz="1300" i="0" u="none" strike="noStrike" kern="1200" cap="none" spc="0" normalizeH="0" baseline="0" noProof="0" dirty="0">
              <a:ln>
                <a:noFill/>
              </a:ln>
              <a:solidFill>
                <a:srgbClr val="282828"/>
              </a:solidFill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7E72EB65-9A2A-42FC-AA18-CF1D2DEFF4C6}"/>
              </a:ext>
            </a:extLst>
          </p:cNvPr>
          <p:cNvSpPr txBox="1"/>
          <p:nvPr userDrawn="1"/>
        </p:nvSpPr>
        <p:spPr>
          <a:xfrm>
            <a:off x="6803131" y="3537687"/>
            <a:ext cx="2801355" cy="401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2000" b="1" dirty="0">
                <a:solidFill>
                  <a:srgbClr val="282828"/>
                </a:solidFill>
                <a:latin typeface="Arial" panose="020B0604020202020204" pitchFamily="34" charset="0"/>
                <a:ea typeface="Noto Sans" panose="020B0502040504020204" pitchFamily="34"/>
                <a:cs typeface="Arial" panose="020B0604020202020204" pitchFamily="34" charset="0"/>
              </a:rPr>
              <a:t>Your title text here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307854E-7A9D-4676-B80A-0FE9D0109C4E}"/>
              </a:ext>
            </a:extLst>
          </p:cNvPr>
          <p:cNvSpPr txBox="1"/>
          <p:nvPr userDrawn="1"/>
        </p:nvSpPr>
        <p:spPr>
          <a:xfrm>
            <a:off x="6800296" y="5301140"/>
            <a:ext cx="3127754" cy="4935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defRPr/>
            </a:pPr>
            <a:r>
              <a:rPr lang="en-US" sz="1300" dirty="0">
                <a:solidFill>
                  <a:srgbClr val="2828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 is simply dummy text of the printing and typesetting industry. </a:t>
            </a:r>
            <a:endParaRPr kumimoji="0" lang="en-GB" sz="1300" i="0" u="none" strike="noStrike" kern="1200" cap="none" spc="0" normalizeH="0" baseline="0" noProof="0" dirty="0">
              <a:ln>
                <a:noFill/>
              </a:ln>
              <a:solidFill>
                <a:srgbClr val="282828"/>
              </a:solidFill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5F7063C-F4D4-4AA3-AB81-0A82327D4988}"/>
              </a:ext>
            </a:extLst>
          </p:cNvPr>
          <p:cNvSpPr txBox="1"/>
          <p:nvPr userDrawn="1"/>
        </p:nvSpPr>
        <p:spPr>
          <a:xfrm>
            <a:off x="6803131" y="4945926"/>
            <a:ext cx="2801355" cy="401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GB" sz="2000" b="1" dirty="0">
                <a:solidFill>
                  <a:srgbClr val="282828"/>
                </a:solidFill>
                <a:latin typeface="Arial" panose="020B0604020202020204" pitchFamily="34" charset="0"/>
                <a:ea typeface="Noto Sans" panose="020B0502040504020204" pitchFamily="34"/>
                <a:cs typeface="Arial" panose="020B0604020202020204" pitchFamily="34" charset="0"/>
              </a:rPr>
              <a:t>Your title text here</a:t>
            </a:r>
          </a:p>
        </p:txBody>
      </p:sp>
    </p:spTree>
    <p:extLst>
      <p:ext uri="{BB962C8B-B14F-4D97-AF65-F5344CB8AC3E}">
        <p14:creationId xmlns:p14="http://schemas.microsoft.com/office/powerpoint/2010/main" val="1025189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harts &amp; elem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82197">
            <a:off x="-210923" y="-281815"/>
            <a:ext cx="2077925" cy="2033143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www.phiri.eu</a:t>
            </a:r>
            <a:endParaRPr lang="en-US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1056640" y="391110"/>
            <a:ext cx="10312399" cy="918243"/>
          </a:xfrm>
          <a:noFill/>
          <a:ln>
            <a:noFill/>
          </a:ln>
        </p:spPr>
        <p:txBody>
          <a:bodyPr anchor="ctr">
            <a:normAutofit/>
          </a:bodyPr>
          <a:lstStyle>
            <a:lvl1pPr algn="l">
              <a:defRPr sz="2800" b="1">
                <a:solidFill>
                  <a:srgbClr val="282828"/>
                </a:solidFill>
              </a:defRPr>
            </a:lvl1pPr>
          </a:lstStyle>
          <a:p>
            <a:r>
              <a:rPr lang="en-US" dirty="0" smtClean="0"/>
              <a:t>Milestones (Copy this chart from the Master View to edit it.)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9051472" y="6338707"/>
            <a:ext cx="2743200" cy="365125"/>
          </a:xfrm>
          <a:prstGeom prst="rect">
            <a:avLst/>
          </a:prstGeom>
        </p:spPr>
        <p:txBody>
          <a:bodyPr/>
          <a:lstStyle/>
          <a:p>
            <a:fld id="{3A177C3D-4F55-43BB-A924-6E1D13E204CD}" type="slidenum">
              <a:rPr lang="fr-BE" smtClean="0"/>
              <a:pPr/>
              <a:t>‹#›</a:t>
            </a:fld>
            <a:endParaRPr lang="fr-BE" dirty="0"/>
          </a:p>
        </p:txBody>
      </p:sp>
      <p:sp>
        <p:nvSpPr>
          <p:cNvPr id="9" name="Rectangle 8"/>
          <p:cNvSpPr/>
          <p:nvPr userDrawn="1"/>
        </p:nvSpPr>
        <p:spPr>
          <a:xfrm rot="10800000" flipV="1">
            <a:off x="1511808" y="1267428"/>
            <a:ext cx="6748272" cy="83849"/>
          </a:xfrm>
          <a:prstGeom prst="rect">
            <a:avLst/>
          </a:prstGeom>
          <a:gradFill flip="none" rotWithShape="1">
            <a:gsLst>
              <a:gs pos="0">
                <a:srgbClr val="39A935"/>
              </a:gs>
              <a:gs pos="30000">
                <a:srgbClr val="009F97"/>
              </a:gs>
              <a:gs pos="65000">
                <a:srgbClr val="9AC9ED"/>
              </a:gs>
              <a:gs pos="100000">
                <a:srgbClr val="0047B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BBDCC75-D59D-4995-8A87-ABD2C9BA4578}"/>
              </a:ext>
            </a:extLst>
          </p:cNvPr>
          <p:cNvGrpSpPr/>
          <p:nvPr userDrawn="1"/>
        </p:nvGrpSpPr>
        <p:grpSpPr>
          <a:xfrm>
            <a:off x="2313762" y="887014"/>
            <a:ext cx="7856259" cy="5447905"/>
            <a:chOff x="4549775" y="1466850"/>
            <a:chExt cx="3092450" cy="3922713"/>
          </a:xfrm>
        </p:grpSpPr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D1A724F6-CC61-4EAF-B004-6F02D61BF59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9775" y="1466850"/>
              <a:ext cx="3092450" cy="3922713"/>
            </a:xfrm>
            <a:custGeom>
              <a:avLst/>
              <a:gdLst>
                <a:gd name="T0" fmla="*/ 1387 w 4410"/>
                <a:gd name="T1" fmla="*/ 2798 h 2798"/>
                <a:gd name="T2" fmla="*/ 2876 w 4410"/>
                <a:gd name="T3" fmla="*/ 2392 h 2798"/>
                <a:gd name="T4" fmla="*/ 3712 w 4410"/>
                <a:gd name="T5" fmla="*/ 1825 h 2798"/>
                <a:gd name="T6" fmla="*/ 2634 w 4410"/>
                <a:gd name="T7" fmla="*/ 1144 h 2798"/>
                <a:gd name="T8" fmla="*/ 3364 w 4410"/>
                <a:gd name="T9" fmla="*/ 921 h 2798"/>
                <a:gd name="T10" fmla="*/ 4107 w 4410"/>
                <a:gd name="T11" fmla="*/ 631 h 2798"/>
                <a:gd name="T12" fmla="*/ 3500 w 4410"/>
                <a:gd name="T13" fmla="*/ 372 h 2798"/>
                <a:gd name="T14" fmla="*/ 3802 w 4410"/>
                <a:gd name="T15" fmla="*/ 184 h 2798"/>
                <a:gd name="T16" fmla="*/ 4410 w 4410"/>
                <a:gd name="T17" fmla="*/ 0 h 2798"/>
                <a:gd name="T18" fmla="*/ 4066 w 4410"/>
                <a:gd name="T19" fmla="*/ 0 h 2798"/>
                <a:gd name="T20" fmla="*/ 2835 w 4410"/>
                <a:gd name="T21" fmla="*/ 306 h 2798"/>
                <a:gd name="T22" fmla="*/ 3594 w 4410"/>
                <a:gd name="T23" fmla="*/ 621 h 2798"/>
                <a:gd name="T24" fmla="*/ 1949 w 4410"/>
                <a:gd name="T25" fmla="*/ 1104 h 2798"/>
                <a:gd name="T26" fmla="*/ 1939 w 4410"/>
                <a:gd name="T27" fmla="*/ 1191 h 2798"/>
                <a:gd name="T28" fmla="*/ 2829 w 4410"/>
                <a:gd name="T29" fmla="*/ 1822 h 2798"/>
                <a:gd name="T30" fmla="*/ 1136 w 4410"/>
                <a:gd name="T31" fmla="*/ 2243 h 2798"/>
                <a:gd name="T32" fmla="*/ 0 w 4410"/>
                <a:gd name="T33" fmla="*/ 2685 h 2798"/>
                <a:gd name="T34" fmla="*/ 0 w 4410"/>
                <a:gd name="T35" fmla="*/ 2798 h 2798"/>
                <a:gd name="T36" fmla="*/ 1387 w 4410"/>
                <a:gd name="T37" fmla="*/ 2798 h 27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4410" h="2798">
                  <a:moveTo>
                    <a:pt x="1387" y="2798"/>
                  </a:moveTo>
                  <a:cubicBezTo>
                    <a:pt x="1590" y="2615"/>
                    <a:pt x="2359" y="2534"/>
                    <a:pt x="2876" y="2392"/>
                  </a:cubicBezTo>
                  <a:cubicBezTo>
                    <a:pt x="3505" y="2220"/>
                    <a:pt x="3693" y="2022"/>
                    <a:pt x="3712" y="1825"/>
                  </a:cubicBezTo>
                  <a:cubicBezTo>
                    <a:pt x="3765" y="1299"/>
                    <a:pt x="2623" y="1305"/>
                    <a:pt x="2634" y="1144"/>
                  </a:cubicBezTo>
                  <a:cubicBezTo>
                    <a:pt x="2644" y="1007"/>
                    <a:pt x="3129" y="948"/>
                    <a:pt x="3364" y="921"/>
                  </a:cubicBezTo>
                  <a:cubicBezTo>
                    <a:pt x="3739" y="879"/>
                    <a:pt x="4086" y="784"/>
                    <a:pt x="4107" y="631"/>
                  </a:cubicBezTo>
                  <a:cubicBezTo>
                    <a:pt x="4143" y="377"/>
                    <a:pt x="3608" y="403"/>
                    <a:pt x="3500" y="372"/>
                  </a:cubicBezTo>
                  <a:cubicBezTo>
                    <a:pt x="3181" y="282"/>
                    <a:pt x="3396" y="234"/>
                    <a:pt x="3802" y="184"/>
                  </a:cubicBezTo>
                  <a:cubicBezTo>
                    <a:pt x="4172" y="138"/>
                    <a:pt x="4365" y="106"/>
                    <a:pt x="4410" y="0"/>
                  </a:cubicBezTo>
                  <a:cubicBezTo>
                    <a:pt x="4066" y="0"/>
                    <a:pt x="4066" y="0"/>
                    <a:pt x="4066" y="0"/>
                  </a:cubicBezTo>
                  <a:cubicBezTo>
                    <a:pt x="3945" y="129"/>
                    <a:pt x="2829" y="68"/>
                    <a:pt x="2835" y="306"/>
                  </a:cubicBezTo>
                  <a:cubicBezTo>
                    <a:pt x="2839" y="481"/>
                    <a:pt x="3599" y="506"/>
                    <a:pt x="3594" y="621"/>
                  </a:cubicBezTo>
                  <a:cubicBezTo>
                    <a:pt x="3587" y="771"/>
                    <a:pt x="2144" y="733"/>
                    <a:pt x="1949" y="1104"/>
                  </a:cubicBezTo>
                  <a:cubicBezTo>
                    <a:pt x="1934" y="1133"/>
                    <a:pt x="1938" y="1156"/>
                    <a:pt x="1939" y="1191"/>
                  </a:cubicBezTo>
                  <a:cubicBezTo>
                    <a:pt x="1952" y="1468"/>
                    <a:pt x="2882" y="1583"/>
                    <a:pt x="2829" y="1822"/>
                  </a:cubicBezTo>
                  <a:cubicBezTo>
                    <a:pt x="2783" y="2029"/>
                    <a:pt x="2384" y="1941"/>
                    <a:pt x="1136" y="2243"/>
                  </a:cubicBezTo>
                  <a:cubicBezTo>
                    <a:pt x="939" y="2291"/>
                    <a:pt x="246" y="2452"/>
                    <a:pt x="0" y="2685"/>
                  </a:cubicBezTo>
                  <a:cubicBezTo>
                    <a:pt x="0" y="2798"/>
                    <a:pt x="0" y="2798"/>
                    <a:pt x="0" y="2798"/>
                  </a:cubicBezTo>
                  <a:lnTo>
                    <a:pt x="1387" y="279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987A8BD2-51F0-4E4F-B22A-0FB2D65078B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9775" y="1466850"/>
              <a:ext cx="3081338" cy="3763963"/>
            </a:xfrm>
            <a:custGeom>
              <a:avLst/>
              <a:gdLst>
                <a:gd name="T0" fmla="*/ 1387 w 4395"/>
                <a:gd name="T1" fmla="*/ 2685 h 2685"/>
                <a:gd name="T2" fmla="*/ 2876 w 4395"/>
                <a:gd name="T3" fmla="*/ 2292 h 2685"/>
                <a:gd name="T4" fmla="*/ 3712 w 4395"/>
                <a:gd name="T5" fmla="*/ 1742 h 2685"/>
                <a:gd name="T6" fmla="*/ 2634 w 4395"/>
                <a:gd name="T7" fmla="*/ 1082 h 2685"/>
                <a:gd name="T8" fmla="*/ 3364 w 4395"/>
                <a:gd name="T9" fmla="*/ 866 h 2685"/>
                <a:gd name="T10" fmla="*/ 4107 w 4395"/>
                <a:gd name="T11" fmla="*/ 585 h 2685"/>
                <a:gd name="T12" fmla="*/ 3500 w 4395"/>
                <a:gd name="T13" fmla="*/ 334 h 2685"/>
                <a:gd name="T14" fmla="*/ 3802 w 4395"/>
                <a:gd name="T15" fmla="*/ 152 h 2685"/>
                <a:gd name="T16" fmla="*/ 4395 w 4395"/>
                <a:gd name="T17" fmla="*/ 0 h 2685"/>
                <a:gd name="T18" fmla="*/ 4033 w 4395"/>
                <a:gd name="T19" fmla="*/ 0 h 2685"/>
                <a:gd name="T20" fmla="*/ 2840 w 4395"/>
                <a:gd name="T21" fmla="*/ 270 h 2685"/>
                <a:gd name="T22" fmla="*/ 3594 w 4395"/>
                <a:gd name="T23" fmla="*/ 575 h 2685"/>
                <a:gd name="T24" fmla="*/ 1940 w 4395"/>
                <a:gd name="T25" fmla="*/ 1122 h 2685"/>
                <a:gd name="T26" fmla="*/ 2829 w 4395"/>
                <a:gd name="T27" fmla="*/ 1739 h 2685"/>
                <a:gd name="T28" fmla="*/ 1136 w 4395"/>
                <a:gd name="T29" fmla="*/ 2147 h 2685"/>
                <a:gd name="T30" fmla="*/ 0 w 4395"/>
                <a:gd name="T31" fmla="*/ 2685 h 2685"/>
                <a:gd name="T32" fmla="*/ 1387 w 4395"/>
                <a:gd name="T33" fmla="*/ 2685 h 26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395" h="2685">
                  <a:moveTo>
                    <a:pt x="1387" y="2685"/>
                  </a:moveTo>
                  <a:cubicBezTo>
                    <a:pt x="1590" y="2508"/>
                    <a:pt x="2359" y="2429"/>
                    <a:pt x="2876" y="2292"/>
                  </a:cubicBezTo>
                  <a:cubicBezTo>
                    <a:pt x="3505" y="2125"/>
                    <a:pt x="3714" y="1934"/>
                    <a:pt x="3712" y="1742"/>
                  </a:cubicBezTo>
                  <a:cubicBezTo>
                    <a:pt x="3708" y="1359"/>
                    <a:pt x="2623" y="1238"/>
                    <a:pt x="2634" y="1082"/>
                  </a:cubicBezTo>
                  <a:cubicBezTo>
                    <a:pt x="2644" y="949"/>
                    <a:pt x="3129" y="892"/>
                    <a:pt x="3364" y="866"/>
                  </a:cubicBezTo>
                  <a:cubicBezTo>
                    <a:pt x="3739" y="825"/>
                    <a:pt x="4110" y="735"/>
                    <a:pt x="4107" y="585"/>
                  </a:cubicBezTo>
                  <a:cubicBezTo>
                    <a:pt x="4104" y="397"/>
                    <a:pt x="3608" y="364"/>
                    <a:pt x="3500" y="334"/>
                  </a:cubicBezTo>
                  <a:cubicBezTo>
                    <a:pt x="3181" y="247"/>
                    <a:pt x="3396" y="202"/>
                    <a:pt x="3802" y="152"/>
                  </a:cubicBezTo>
                  <a:cubicBezTo>
                    <a:pt x="4266" y="94"/>
                    <a:pt x="4362" y="62"/>
                    <a:pt x="4395" y="0"/>
                  </a:cubicBezTo>
                  <a:cubicBezTo>
                    <a:pt x="4033" y="0"/>
                    <a:pt x="4033" y="0"/>
                    <a:pt x="4033" y="0"/>
                  </a:cubicBezTo>
                  <a:cubicBezTo>
                    <a:pt x="3907" y="77"/>
                    <a:pt x="2921" y="89"/>
                    <a:pt x="2840" y="270"/>
                  </a:cubicBezTo>
                  <a:cubicBezTo>
                    <a:pt x="2773" y="419"/>
                    <a:pt x="3599" y="464"/>
                    <a:pt x="3594" y="575"/>
                  </a:cubicBezTo>
                  <a:cubicBezTo>
                    <a:pt x="3585" y="751"/>
                    <a:pt x="2014" y="702"/>
                    <a:pt x="1940" y="1122"/>
                  </a:cubicBezTo>
                  <a:cubicBezTo>
                    <a:pt x="1893" y="1387"/>
                    <a:pt x="2882" y="1508"/>
                    <a:pt x="2829" y="1739"/>
                  </a:cubicBezTo>
                  <a:cubicBezTo>
                    <a:pt x="2783" y="1940"/>
                    <a:pt x="2384" y="1854"/>
                    <a:pt x="1136" y="2147"/>
                  </a:cubicBezTo>
                  <a:cubicBezTo>
                    <a:pt x="907" y="2200"/>
                    <a:pt x="169" y="2442"/>
                    <a:pt x="0" y="2685"/>
                  </a:cubicBezTo>
                  <a:lnTo>
                    <a:pt x="1387" y="2685"/>
                  </a:lnTo>
                  <a:close/>
                </a:path>
              </a:pathLst>
            </a:custGeom>
            <a:solidFill>
              <a:srgbClr val="282F39">
                <a:lumMod val="90000"/>
                <a:lumOff val="10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CD51FE4-1BE9-4725-8C5E-D585E86C49EB}"/>
              </a:ext>
            </a:extLst>
          </p:cNvPr>
          <p:cNvGrpSpPr/>
          <p:nvPr userDrawn="1"/>
        </p:nvGrpSpPr>
        <p:grpSpPr>
          <a:xfrm>
            <a:off x="2038610" y="3802734"/>
            <a:ext cx="1157850" cy="1796766"/>
            <a:chOff x="7478257" y="2193205"/>
            <a:chExt cx="452893" cy="700189"/>
          </a:xfrm>
          <a:solidFill>
            <a:srgbClr val="0047BA"/>
          </a:solidFill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C61A92C-7461-488B-B685-D8503D3CD944}"/>
                </a:ext>
              </a:extLst>
            </p:cNvPr>
            <p:cNvSpPr/>
            <p:nvPr/>
          </p:nvSpPr>
          <p:spPr>
            <a:xfrm>
              <a:off x="7478257" y="2786413"/>
              <a:ext cx="452893" cy="10698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 17">
              <a:extLst>
                <a:ext uri="{FF2B5EF4-FFF2-40B4-BE49-F238E27FC236}">
                  <a16:creationId xmlns:a16="http://schemas.microsoft.com/office/drawing/2014/main" id="{EAFE7348-1270-48F4-B06C-3337B907A18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478257" y="2193205"/>
              <a:ext cx="452893" cy="646699"/>
            </a:xfrm>
            <a:custGeom>
              <a:avLst/>
              <a:gdLst>
                <a:gd name="T0" fmla="*/ 214 w 221"/>
                <a:gd name="T1" fmla="*/ 77 h 315"/>
                <a:gd name="T2" fmla="*/ 164 w 221"/>
                <a:gd name="T3" fmla="*/ 14 h 315"/>
                <a:gd name="T4" fmla="*/ 110 w 221"/>
                <a:gd name="T5" fmla="*/ 0 h 315"/>
                <a:gd name="T6" fmla="*/ 110 w 221"/>
                <a:gd name="T7" fmla="*/ 0 h 315"/>
                <a:gd name="T8" fmla="*/ 56 w 221"/>
                <a:gd name="T9" fmla="*/ 14 h 315"/>
                <a:gd name="T10" fmla="*/ 6 w 221"/>
                <a:gd name="T11" fmla="*/ 77 h 315"/>
                <a:gd name="T12" fmla="*/ 5 w 221"/>
                <a:gd name="T13" fmla="*/ 132 h 315"/>
                <a:gd name="T14" fmla="*/ 40 w 221"/>
                <a:gd name="T15" fmla="*/ 208 h 315"/>
                <a:gd name="T16" fmla="*/ 94 w 221"/>
                <a:gd name="T17" fmla="*/ 292 h 315"/>
                <a:gd name="T18" fmla="*/ 110 w 221"/>
                <a:gd name="T19" fmla="*/ 315 h 315"/>
                <a:gd name="T20" fmla="*/ 110 w 221"/>
                <a:gd name="T21" fmla="*/ 315 h 315"/>
                <a:gd name="T22" fmla="*/ 126 w 221"/>
                <a:gd name="T23" fmla="*/ 292 h 315"/>
                <a:gd name="T24" fmla="*/ 180 w 221"/>
                <a:gd name="T25" fmla="*/ 208 h 315"/>
                <a:gd name="T26" fmla="*/ 215 w 221"/>
                <a:gd name="T27" fmla="*/ 132 h 315"/>
                <a:gd name="T28" fmla="*/ 214 w 221"/>
                <a:gd name="T29" fmla="*/ 77 h 315"/>
                <a:gd name="T30" fmla="*/ 110 w 221"/>
                <a:gd name="T31" fmla="*/ 174 h 315"/>
                <a:gd name="T32" fmla="*/ 110 w 221"/>
                <a:gd name="T33" fmla="*/ 174 h 315"/>
                <a:gd name="T34" fmla="*/ 110 w 221"/>
                <a:gd name="T35" fmla="*/ 174 h 315"/>
                <a:gd name="T36" fmla="*/ 44 w 221"/>
                <a:gd name="T37" fmla="*/ 108 h 315"/>
                <a:gd name="T38" fmla="*/ 110 w 221"/>
                <a:gd name="T39" fmla="*/ 42 h 315"/>
                <a:gd name="T40" fmla="*/ 110 w 221"/>
                <a:gd name="T41" fmla="*/ 42 h 315"/>
                <a:gd name="T42" fmla="*/ 110 w 221"/>
                <a:gd name="T43" fmla="*/ 42 h 315"/>
                <a:gd name="T44" fmla="*/ 176 w 221"/>
                <a:gd name="T45" fmla="*/ 108 h 315"/>
                <a:gd name="T46" fmla="*/ 110 w 221"/>
                <a:gd name="T47" fmla="*/ 174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21" h="315">
                  <a:moveTo>
                    <a:pt x="214" y="77"/>
                  </a:moveTo>
                  <a:cubicBezTo>
                    <a:pt x="206" y="50"/>
                    <a:pt x="189" y="29"/>
                    <a:pt x="164" y="14"/>
                  </a:cubicBezTo>
                  <a:cubicBezTo>
                    <a:pt x="147" y="4"/>
                    <a:pt x="129" y="0"/>
                    <a:pt x="110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1" y="0"/>
                    <a:pt x="73" y="4"/>
                    <a:pt x="56" y="14"/>
                  </a:cubicBezTo>
                  <a:cubicBezTo>
                    <a:pt x="31" y="29"/>
                    <a:pt x="15" y="50"/>
                    <a:pt x="6" y="77"/>
                  </a:cubicBezTo>
                  <a:cubicBezTo>
                    <a:pt x="1" y="95"/>
                    <a:pt x="0" y="114"/>
                    <a:pt x="5" y="132"/>
                  </a:cubicBezTo>
                  <a:cubicBezTo>
                    <a:pt x="13" y="159"/>
                    <a:pt x="26" y="184"/>
                    <a:pt x="40" y="208"/>
                  </a:cubicBezTo>
                  <a:cubicBezTo>
                    <a:pt x="58" y="237"/>
                    <a:pt x="76" y="264"/>
                    <a:pt x="94" y="292"/>
                  </a:cubicBezTo>
                  <a:cubicBezTo>
                    <a:pt x="99" y="300"/>
                    <a:pt x="104" y="307"/>
                    <a:pt x="110" y="315"/>
                  </a:cubicBezTo>
                  <a:cubicBezTo>
                    <a:pt x="110" y="315"/>
                    <a:pt x="110" y="315"/>
                    <a:pt x="110" y="315"/>
                  </a:cubicBezTo>
                  <a:cubicBezTo>
                    <a:pt x="116" y="307"/>
                    <a:pt x="121" y="300"/>
                    <a:pt x="126" y="292"/>
                  </a:cubicBezTo>
                  <a:cubicBezTo>
                    <a:pt x="144" y="264"/>
                    <a:pt x="163" y="237"/>
                    <a:pt x="180" y="208"/>
                  </a:cubicBezTo>
                  <a:cubicBezTo>
                    <a:pt x="194" y="184"/>
                    <a:pt x="207" y="159"/>
                    <a:pt x="215" y="132"/>
                  </a:cubicBezTo>
                  <a:cubicBezTo>
                    <a:pt x="221" y="114"/>
                    <a:pt x="220" y="95"/>
                    <a:pt x="214" y="77"/>
                  </a:cubicBezTo>
                  <a:close/>
                  <a:moveTo>
                    <a:pt x="110" y="174"/>
                  </a:moveTo>
                  <a:cubicBezTo>
                    <a:pt x="110" y="174"/>
                    <a:pt x="110" y="174"/>
                    <a:pt x="110" y="174"/>
                  </a:cubicBezTo>
                  <a:cubicBezTo>
                    <a:pt x="110" y="174"/>
                    <a:pt x="110" y="174"/>
                    <a:pt x="110" y="174"/>
                  </a:cubicBezTo>
                  <a:cubicBezTo>
                    <a:pt x="74" y="174"/>
                    <a:pt x="44" y="145"/>
                    <a:pt x="44" y="108"/>
                  </a:cubicBezTo>
                  <a:cubicBezTo>
                    <a:pt x="44" y="72"/>
                    <a:pt x="74" y="42"/>
                    <a:pt x="110" y="42"/>
                  </a:cubicBezTo>
                  <a:cubicBezTo>
                    <a:pt x="110" y="42"/>
                    <a:pt x="110" y="42"/>
                    <a:pt x="110" y="42"/>
                  </a:cubicBezTo>
                  <a:cubicBezTo>
                    <a:pt x="110" y="42"/>
                    <a:pt x="110" y="42"/>
                    <a:pt x="110" y="42"/>
                  </a:cubicBezTo>
                  <a:cubicBezTo>
                    <a:pt x="147" y="42"/>
                    <a:pt x="176" y="72"/>
                    <a:pt x="176" y="108"/>
                  </a:cubicBezTo>
                  <a:cubicBezTo>
                    <a:pt x="176" y="145"/>
                    <a:pt x="147" y="174"/>
                    <a:pt x="110" y="17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43ABD47-F9C4-4180-B251-BA5EA328BD7A}"/>
              </a:ext>
            </a:extLst>
          </p:cNvPr>
          <p:cNvGrpSpPr/>
          <p:nvPr userDrawn="1"/>
        </p:nvGrpSpPr>
        <p:grpSpPr>
          <a:xfrm>
            <a:off x="2185585" y="922541"/>
            <a:ext cx="8578669" cy="5323477"/>
            <a:chOff x="2943225" y="38100"/>
            <a:chExt cx="6305550" cy="6818313"/>
          </a:xfrm>
          <a:solidFill>
            <a:srgbClr val="FFFFFF"/>
          </a:solidFill>
        </p:grpSpPr>
        <p:sp>
          <p:nvSpPr>
            <p:cNvPr id="18" name="Freeform 86">
              <a:extLst>
                <a:ext uri="{FF2B5EF4-FFF2-40B4-BE49-F238E27FC236}">
                  <a16:creationId xmlns:a16="http://schemas.microsoft.com/office/drawing/2014/main" id="{80F0C35D-6EE0-4A50-A875-08A1FCAEBABF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3225" y="6856413"/>
              <a:ext cx="6305550" cy="0"/>
            </a:xfrm>
            <a:custGeom>
              <a:avLst/>
              <a:gdLst>
                <a:gd name="T0" fmla="*/ 0 w 15350"/>
                <a:gd name="T1" fmla="*/ 15350 w 1535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</a:cxnLst>
              <a:rect l="0" t="0" r="r" b="b"/>
              <a:pathLst>
                <a:path w="15350">
                  <a:moveTo>
                    <a:pt x="0" y="0"/>
                  </a:moveTo>
                  <a:cubicBezTo>
                    <a:pt x="5120" y="0"/>
                    <a:pt x="10235" y="0"/>
                    <a:pt x="15350" y="0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Freeform 89">
              <a:extLst>
                <a:ext uri="{FF2B5EF4-FFF2-40B4-BE49-F238E27FC236}">
                  <a16:creationId xmlns:a16="http://schemas.microsoft.com/office/drawing/2014/main" id="{A154FF12-18DB-454D-AEBB-AEE97A349C8C}"/>
                </a:ext>
              </a:extLst>
            </p:cNvPr>
            <p:cNvSpPr>
              <a:spLocks/>
            </p:cNvSpPr>
            <p:nvPr/>
          </p:nvSpPr>
          <p:spPr bwMode="auto">
            <a:xfrm>
              <a:off x="6410325" y="5073650"/>
              <a:ext cx="330200" cy="195263"/>
            </a:xfrm>
            <a:custGeom>
              <a:avLst/>
              <a:gdLst>
                <a:gd name="T0" fmla="*/ 15 w 803"/>
                <a:gd name="T1" fmla="*/ 238 h 238"/>
                <a:gd name="T2" fmla="*/ 0 w 803"/>
                <a:gd name="T3" fmla="*/ 176 h 238"/>
                <a:gd name="T4" fmla="*/ 789 w 803"/>
                <a:gd name="T5" fmla="*/ 0 h 238"/>
                <a:gd name="T6" fmla="*/ 803 w 803"/>
                <a:gd name="T7" fmla="*/ 56 h 238"/>
                <a:gd name="T8" fmla="*/ 15 w 803"/>
                <a:gd name="T9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3" h="238">
                  <a:moveTo>
                    <a:pt x="15" y="238"/>
                  </a:moveTo>
                  <a:cubicBezTo>
                    <a:pt x="10" y="218"/>
                    <a:pt x="5" y="199"/>
                    <a:pt x="0" y="176"/>
                  </a:cubicBezTo>
                  <a:cubicBezTo>
                    <a:pt x="264" y="117"/>
                    <a:pt x="525" y="59"/>
                    <a:pt x="789" y="0"/>
                  </a:cubicBezTo>
                  <a:cubicBezTo>
                    <a:pt x="795" y="22"/>
                    <a:pt x="799" y="40"/>
                    <a:pt x="803" y="56"/>
                  </a:cubicBezTo>
                  <a:cubicBezTo>
                    <a:pt x="769" y="77"/>
                    <a:pt x="175" y="214"/>
                    <a:pt x="15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Freeform 90">
              <a:extLst>
                <a:ext uri="{FF2B5EF4-FFF2-40B4-BE49-F238E27FC236}">
                  <a16:creationId xmlns:a16="http://schemas.microsoft.com/office/drawing/2014/main" id="{34BE5A1F-E8DD-4233-81A0-9CD1CD1228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848350" y="5321300"/>
              <a:ext cx="330200" cy="184150"/>
            </a:xfrm>
            <a:custGeom>
              <a:avLst/>
              <a:gdLst>
                <a:gd name="T0" fmla="*/ 792 w 804"/>
                <a:gd name="T1" fmla="*/ 4 h 224"/>
                <a:gd name="T2" fmla="*/ 804 w 804"/>
                <a:gd name="T3" fmla="*/ 61 h 224"/>
                <a:gd name="T4" fmla="*/ 13 w 804"/>
                <a:gd name="T5" fmla="*/ 224 h 224"/>
                <a:gd name="T6" fmla="*/ 2 w 804"/>
                <a:gd name="T7" fmla="*/ 184 h 224"/>
                <a:gd name="T8" fmla="*/ 0 w 804"/>
                <a:gd name="T9" fmla="*/ 166 h 224"/>
                <a:gd name="T10" fmla="*/ 792 w 804"/>
                <a:gd name="T11" fmla="*/ 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04" h="224">
                  <a:moveTo>
                    <a:pt x="792" y="4"/>
                  </a:moveTo>
                  <a:cubicBezTo>
                    <a:pt x="795" y="20"/>
                    <a:pt x="799" y="38"/>
                    <a:pt x="804" y="61"/>
                  </a:cubicBezTo>
                  <a:cubicBezTo>
                    <a:pt x="539" y="118"/>
                    <a:pt x="277" y="171"/>
                    <a:pt x="13" y="224"/>
                  </a:cubicBezTo>
                  <a:cubicBezTo>
                    <a:pt x="8" y="207"/>
                    <a:pt x="4" y="196"/>
                    <a:pt x="2" y="184"/>
                  </a:cubicBezTo>
                  <a:cubicBezTo>
                    <a:pt x="0" y="178"/>
                    <a:pt x="1" y="171"/>
                    <a:pt x="0" y="166"/>
                  </a:cubicBezTo>
                  <a:cubicBezTo>
                    <a:pt x="32" y="149"/>
                    <a:pt x="757" y="0"/>
                    <a:pt x="79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Freeform 91">
              <a:extLst>
                <a:ext uri="{FF2B5EF4-FFF2-40B4-BE49-F238E27FC236}">
                  <a16:creationId xmlns:a16="http://schemas.microsoft.com/office/drawing/2014/main" id="{BCA7B6DD-0A17-41FC-AD03-599FCDDF3EF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6375" y="5554663"/>
              <a:ext cx="331788" cy="204788"/>
            </a:xfrm>
            <a:custGeom>
              <a:avLst/>
              <a:gdLst>
                <a:gd name="T0" fmla="*/ 781 w 807"/>
                <a:gd name="T1" fmla="*/ 0 h 250"/>
                <a:gd name="T2" fmla="*/ 790 w 807"/>
                <a:gd name="T3" fmla="*/ 12 h 250"/>
                <a:gd name="T4" fmla="*/ 758 w 807"/>
                <a:gd name="T5" fmla="*/ 75 h 250"/>
                <a:gd name="T6" fmla="*/ 56 w 807"/>
                <a:gd name="T7" fmla="*/ 244 h 250"/>
                <a:gd name="T8" fmla="*/ 17 w 807"/>
                <a:gd name="T9" fmla="*/ 250 h 250"/>
                <a:gd name="T10" fmla="*/ 0 w 807"/>
                <a:gd name="T11" fmla="*/ 189 h 250"/>
                <a:gd name="T12" fmla="*/ 781 w 807"/>
                <a:gd name="T13" fmla="*/ 0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07" h="250">
                  <a:moveTo>
                    <a:pt x="781" y="0"/>
                  </a:moveTo>
                  <a:cubicBezTo>
                    <a:pt x="787" y="8"/>
                    <a:pt x="789" y="10"/>
                    <a:pt x="790" y="12"/>
                  </a:cubicBezTo>
                  <a:cubicBezTo>
                    <a:pt x="807" y="59"/>
                    <a:pt x="805" y="63"/>
                    <a:pt x="758" y="75"/>
                  </a:cubicBezTo>
                  <a:cubicBezTo>
                    <a:pt x="524" y="131"/>
                    <a:pt x="290" y="188"/>
                    <a:pt x="56" y="244"/>
                  </a:cubicBezTo>
                  <a:cubicBezTo>
                    <a:pt x="44" y="247"/>
                    <a:pt x="33" y="248"/>
                    <a:pt x="17" y="250"/>
                  </a:cubicBezTo>
                  <a:cubicBezTo>
                    <a:pt x="11" y="231"/>
                    <a:pt x="6" y="212"/>
                    <a:pt x="0" y="189"/>
                  </a:cubicBezTo>
                  <a:cubicBezTo>
                    <a:pt x="261" y="120"/>
                    <a:pt x="521" y="58"/>
                    <a:pt x="78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Freeform 92">
              <a:extLst>
                <a:ext uri="{FF2B5EF4-FFF2-40B4-BE49-F238E27FC236}">
                  <a16:creationId xmlns:a16="http://schemas.microsoft.com/office/drawing/2014/main" id="{87492318-48DD-4AF8-B833-3865E380FF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969125" y="4754563"/>
              <a:ext cx="323850" cy="255588"/>
            </a:xfrm>
            <a:custGeom>
              <a:avLst/>
              <a:gdLst>
                <a:gd name="T0" fmla="*/ 765 w 790"/>
                <a:gd name="T1" fmla="*/ 0 h 311"/>
                <a:gd name="T2" fmla="*/ 790 w 790"/>
                <a:gd name="T3" fmla="*/ 58 h 311"/>
                <a:gd name="T4" fmla="*/ 749 w 790"/>
                <a:gd name="T5" fmla="*/ 78 h 311"/>
                <a:gd name="T6" fmla="*/ 200 w 790"/>
                <a:gd name="T7" fmla="*/ 261 h 311"/>
                <a:gd name="T8" fmla="*/ 19 w 790"/>
                <a:gd name="T9" fmla="*/ 311 h 311"/>
                <a:gd name="T10" fmla="*/ 0 w 790"/>
                <a:gd name="T11" fmla="*/ 246 h 311"/>
                <a:gd name="T12" fmla="*/ 765 w 790"/>
                <a:gd name="T13" fmla="*/ 0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0" h="311">
                  <a:moveTo>
                    <a:pt x="765" y="0"/>
                  </a:moveTo>
                  <a:cubicBezTo>
                    <a:pt x="774" y="21"/>
                    <a:pt x="781" y="38"/>
                    <a:pt x="790" y="58"/>
                  </a:cubicBezTo>
                  <a:cubicBezTo>
                    <a:pt x="775" y="66"/>
                    <a:pt x="762" y="73"/>
                    <a:pt x="749" y="78"/>
                  </a:cubicBezTo>
                  <a:cubicBezTo>
                    <a:pt x="570" y="151"/>
                    <a:pt x="386" y="208"/>
                    <a:pt x="200" y="261"/>
                  </a:cubicBezTo>
                  <a:cubicBezTo>
                    <a:pt x="142" y="277"/>
                    <a:pt x="83" y="293"/>
                    <a:pt x="19" y="311"/>
                  </a:cubicBezTo>
                  <a:cubicBezTo>
                    <a:pt x="12" y="289"/>
                    <a:pt x="7" y="270"/>
                    <a:pt x="0" y="246"/>
                  </a:cubicBezTo>
                  <a:cubicBezTo>
                    <a:pt x="260" y="175"/>
                    <a:pt x="515" y="103"/>
                    <a:pt x="76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23" name="Freeform 93">
              <a:extLst>
                <a:ext uri="{FF2B5EF4-FFF2-40B4-BE49-F238E27FC236}">
                  <a16:creationId xmlns:a16="http://schemas.microsoft.com/office/drawing/2014/main" id="{3E4C61FA-3624-4BF4-B4F7-72E3C2B3FF85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5513" y="5840413"/>
              <a:ext cx="323850" cy="257175"/>
            </a:xfrm>
            <a:custGeom>
              <a:avLst/>
              <a:gdLst>
                <a:gd name="T0" fmla="*/ 22 w 787"/>
                <a:gd name="T1" fmla="*/ 314 h 314"/>
                <a:gd name="T2" fmla="*/ 0 w 787"/>
                <a:gd name="T3" fmla="*/ 257 h 314"/>
                <a:gd name="T4" fmla="*/ 770 w 787"/>
                <a:gd name="T5" fmla="*/ 0 h 314"/>
                <a:gd name="T6" fmla="*/ 787 w 787"/>
                <a:gd name="T7" fmla="*/ 59 h 314"/>
                <a:gd name="T8" fmla="*/ 22 w 787"/>
                <a:gd name="T9" fmla="*/ 314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7" h="314">
                  <a:moveTo>
                    <a:pt x="22" y="314"/>
                  </a:moveTo>
                  <a:cubicBezTo>
                    <a:pt x="15" y="295"/>
                    <a:pt x="8" y="278"/>
                    <a:pt x="0" y="257"/>
                  </a:cubicBezTo>
                  <a:cubicBezTo>
                    <a:pt x="254" y="159"/>
                    <a:pt x="509" y="76"/>
                    <a:pt x="770" y="0"/>
                  </a:cubicBezTo>
                  <a:cubicBezTo>
                    <a:pt x="777" y="23"/>
                    <a:pt x="782" y="41"/>
                    <a:pt x="787" y="59"/>
                  </a:cubicBezTo>
                  <a:cubicBezTo>
                    <a:pt x="531" y="145"/>
                    <a:pt x="279" y="229"/>
                    <a:pt x="22" y="3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Freeform 94">
              <a:extLst>
                <a:ext uri="{FF2B5EF4-FFF2-40B4-BE49-F238E27FC236}">
                  <a16:creationId xmlns:a16="http://schemas.microsoft.com/office/drawing/2014/main" id="{CBEE9D19-28B6-4CD6-9909-7305972BE688}"/>
                </a:ext>
              </a:extLst>
            </p:cNvPr>
            <p:cNvSpPr>
              <a:spLocks/>
            </p:cNvSpPr>
            <p:nvPr/>
          </p:nvSpPr>
          <p:spPr bwMode="auto">
            <a:xfrm>
              <a:off x="6248400" y="2874963"/>
              <a:ext cx="130175" cy="155575"/>
            </a:xfrm>
            <a:custGeom>
              <a:avLst/>
              <a:gdLst>
                <a:gd name="T0" fmla="*/ 23 w 316"/>
                <a:gd name="T1" fmla="*/ 0 h 190"/>
                <a:gd name="T2" fmla="*/ 316 w 316"/>
                <a:gd name="T3" fmla="*/ 147 h 190"/>
                <a:gd name="T4" fmla="*/ 296 w 316"/>
                <a:gd name="T5" fmla="*/ 190 h 190"/>
                <a:gd name="T6" fmla="*/ 0 w 316"/>
                <a:gd name="T7" fmla="*/ 40 h 190"/>
                <a:gd name="T8" fmla="*/ 23 w 316"/>
                <a:gd name="T9" fmla="*/ 0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90">
                  <a:moveTo>
                    <a:pt x="23" y="0"/>
                  </a:moveTo>
                  <a:cubicBezTo>
                    <a:pt x="124" y="50"/>
                    <a:pt x="218" y="98"/>
                    <a:pt x="316" y="147"/>
                  </a:cubicBezTo>
                  <a:cubicBezTo>
                    <a:pt x="309" y="161"/>
                    <a:pt x="303" y="173"/>
                    <a:pt x="296" y="190"/>
                  </a:cubicBezTo>
                  <a:cubicBezTo>
                    <a:pt x="194" y="145"/>
                    <a:pt x="96" y="99"/>
                    <a:pt x="0" y="40"/>
                  </a:cubicBezTo>
                  <a:cubicBezTo>
                    <a:pt x="8" y="26"/>
                    <a:pt x="15" y="14"/>
                    <a:pt x="2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25" name="Freeform 95">
              <a:extLst>
                <a:ext uri="{FF2B5EF4-FFF2-40B4-BE49-F238E27FC236}">
                  <a16:creationId xmlns:a16="http://schemas.microsoft.com/office/drawing/2014/main" id="{9E74DF55-1E3F-49BA-BDE4-50AC898FECB7}"/>
                </a:ext>
              </a:extLst>
            </p:cNvPr>
            <p:cNvSpPr>
              <a:spLocks/>
            </p:cNvSpPr>
            <p:nvPr/>
          </p:nvSpPr>
          <p:spPr bwMode="auto">
            <a:xfrm>
              <a:off x="7210425" y="3732213"/>
              <a:ext cx="128588" cy="165100"/>
            </a:xfrm>
            <a:custGeom>
              <a:avLst/>
              <a:gdLst>
                <a:gd name="T0" fmla="*/ 0 w 312"/>
                <a:gd name="T1" fmla="*/ 42 h 202"/>
                <a:gd name="T2" fmla="*/ 22 w 312"/>
                <a:gd name="T3" fmla="*/ 0 h 202"/>
                <a:gd name="T4" fmla="*/ 312 w 312"/>
                <a:gd name="T5" fmla="*/ 160 h 202"/>
                <a:gd name="T6" fmla="*/ 286 w 312"/>
                <a:gd name="T7" fmla="*/ 202 h 202"/>
                <a:gd name="T8" fmla="*/ 0 w 312"/>
                <a:gd name="T9" fmla="*/ 4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2" h="202">
                  <a:moveTo>
                    <a:pt x="0" y="42"/>
                  </a:moveTo>
                  <a:cubicBezTo>
                    <a:pt x="8" y="27"/>
                    <a:pt x="14" y="16"/>
                    <a:pt x="22" y="0"/>
                  </a:cubicBezTo>
                  <a:cubicBezTo>
                    <a:pt x="122" y="48"/>
                    <a:pt x="215" y="103"/>
                    <a:pt x="312" y="160"/>
                  </a:cubicBezTo>
                  <a:cubicBezTo>
                    <a:pt x="302" y="175"/>
                    <a:pt x="295" y="187"/>
                    <a:pt x="286" y="202"/>
                  </a:cubicBezTo>
                  <a:cubicBezTo>
                    <a:pt x="190" y="148"/>
                    <a:pt x="97" y="97"/>
                    <a:pt x="0" y="4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26" name="Freeform 96">
              <a:extLst>
                <a:ext uri="{FF2B5EF4-FFF2-40B4-BE49-F238E27FC236}">
                  <a16:creationId xmlns:a16="http://schemas.microsoft.com/office/drawing/2014/main" id="{53F9CBA2-34C2-410F-925E-A060AE8DBE83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1000" y="3297238"/>
              <a:ext cx="133350" cy="142875"/>
            </a:xfrm>
            <a:custGeom>
              <a:avLst/>
              <a:gdLst>
                <a:gd name="T0" fmla="*/ 322 w 322"/>
                <a:gd name="T1" fmla="*/ 127 h 174"/>
                <a:gd name="T2" fmla="*/ 304 w 322"/>
                <a:gd name="T3" fmla="*/ 174 h 174"/>
                <a:gd name="T4" fmla="*/ 0 w 322"/>
                <a:gd name="T5" fmla="*/ 47 h 174"/>
                <a:gd name="T6" fmla="*/ 19 w 322"/>
                <a:gd name="T7" fmla="*/ 0 h 174"/>
                <a:gd name="T8" fmla="*/ 322 w 322"/>
                <a:gd name="T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2" h="174">
                  <a:moveTo>
                    <a:pt x="322" y="127"/>
                  </a:moveTo>
                  <a:cubicBezTo>
                    <a:pt x="316" y="143"/>
                    <a:pt x="311" y="156"/>
                    <a:pt x="304" y="174"/>
                  </a:cubicBezTo>
                  <a:cubicBezTo>
                    <a:pt x="201" y="131"/>
                    <a:pt x="103" y="90"/>
                    <a:pt x="0" y="47"/>
                  </a:cubicBezTo>
                  <a:cubicBezTo>
                    <a:pt x="7" y="31"/>
                    <a:pt x="12" y="18"/>
                    <a:pt x="19" y="0"/>
                  </a:cubicBezTo>
                  <a:cubicBezTo>
                    <a:pt x="121" y="42"/>
                    <a:pt x="220" y="84"/>
                    <a:pt x="322" y="1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27" name="Freeform 97">
              <a:extLst>
                <a:ext uri="{FF2B5EF4-FFF2-40B4-BE49-F238E27FC236}">
                  <a16:creationId xmlns:a16="http://schemas.microsoft.com/office/drawing/2014/main" id="{01C3D2E1-6D32-4DB4-A7AB-A72B7A647E7C}"/>
                </a:ext>
              </a:extLst>
            </p:cNvPr>
            <p:cNvSpPr>
              <a:spLocks/>
            </p:cNvSpPr>
            <p:nvPr/>
          </p:nvSpPr>
          <p:spPr bwMode="auto">
            <a:xfrm>
              <a:off x="6488113" y="3095625"/>
              <a:ext cx="133350" cy="142875"/>
            </a:xfrm>
            <a:custGeom>
              <a:avLst/>
              <a:gdLst>
                <a:gd name="T0" fmla="*/ 0 w 323"/>
                <a:gd name="T1" fmla="*/ 47 h 174"/>
                <a:gd name="T2" fmla="*/ 20 w 323"/>
                <a:gd name="T3" fmla="*/ 0 h 174"/>
                <a:gd name="T4" fmla="*/ 323 w 323"/>
                <a:gd name="T5" fmla="*/ 126 h 174"/>
                <a:gd name="T6" fmla="*/ 305 w 323"/>
                <a:gd name="T7" fmla="*/ 174 h 174"/>
                <a:gd name="T8" fmla="*/ 0 w 323"/>
                <a:gd name="T9" fmla="*/ 4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3" h="174">
                  <a:moveTo>
                    <a:pt x="0" y="47"/>
                  </a:moveTo>
                  <a:cubicBezTo>
                    <a:pt x="8" y="29"/>
                    <a:pt x="13" y="17"/>
                    <a:pt x="20" y="0"/>
                  </a:cubicBezTo>
                  <a:cubicBezTo>
                    <a:pt x="121" y="42"/>
                    <a:pt x="219" y="83"/>
                    <a:pt x="323" y="126"/>
                  </a:cubicBezTo>
                  <a:cubicBezTo>
                    <a:pt x="317" y="142"/>
                    <a:pt x="311" y="156"/>
                    <a:pt x="305" y="174"/>
                  </a:cubicBezTo>
                  <a:cubicBezTo>
                    <a:pt x="202" y="131"/>
                    <a:pt x="104" y="90"/>
                    <a:pt x="0" y="4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28" name="Freeform 98">
              <a:extLst>
                <a:ext uri="{FF2B5EF4-FFF2-40B4-BE49-F238E27FC236}">
                  <a16:creationId xmlns:a16="http://schemas.microsoft.com/office/drawing/2014/main" id="{55879D9A-D6DB-450A-8AA6-FE49F80D0FCC}"/>
                </a:ext>
              </a:extLst>
            </p:cNvPr>
            <p:cNvSpPr>
              <a:spLocks/>
            </p:cNvSpPr>
            <p:nvPr/>
          </p:nvSpPr>
          <p:spPr bwMode="auto">
            <a:xfrm>
              <a:off x="7419975" y="4445000"/>
              <a:ext cx="120650" cy="185738"/>
            </a:xfrm>
            <a:custGeom>
              <a:avLst/>
              <a:gdLst>
                <a:gd name="T0" fmla="*/ 19 w 291"/>
                <a:gd name="T1" fmla="*/ 226 h 226"/>
                <a:gd name="T2" fmla="*/ 6 w 291"/>
                <a:gd name="T3" fmla="*/ 204 h 226"/>
                <a:gd name="T4" fmla="*/ 0 w 291"/>
                <a:gd name="T5" fmla="*/ 180 h 226"/>
                <a:gd name="T6" fmla="*/ 251 w 291"/>
                <a:gd name="T7" fmla="*/ 0 h 226"/>
                <a:gd name="T8" fmla="*/ 291 w 291"/>
                <a:gd name="T9" fmla="*/ 28 h 226"/>
                <a:gd name="T10" fmla="*/ 19 w 291"/>
                <a:gd name="T11" fmla="*/ 226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1" h="226">
                  <a:moveTo>
                    <a:pt x="19" y="226"/>
                  </a:moveTo>
                  <a:cubicBezTo>
                    <a:pt x="13" y="215"/>
                    <a:pt x="8" y="210"/>
                    <a:pt x="6" y="204"/>
                  </a:cubicBezTo>
                  <a:cubicBezTo>
                    <a:pt x="3" y="198"/>
                    <a:pt x="2" y="192"/>
                    <a:pt x="0" y="180"/>
                  </a:cubicBezTo>
                  <a:cubicBezTo>
                    <a:pt x="91" y="134"/>
                    <a:pt x="182" y="84"/>
                    <a:pt x="251" y="0"/>
                  </a:cubicBezTo>
                  <a:cubicBezTo>
                    <a:pt x="264" y="9"/>
                    <a:pt x="276" y="17"/>
                    <a:pt x="291" y="28"/>
                  </a:cubicBezTo>
                  <a:cubicBezTo>
                    <a:pt x="219" y="122"/>
                    <a:pt x="123" y="176"/>
                    <a:pt x="19" y="2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29" name="Freeform 99">
              <a:extLst>
                <a:ext uri="{FF2B5EF4-FFF2-40B4-BE49-F238E27FC236}">
                  <a16:creationId xmlns:a16="http://schemas.microsoft.com/office/drawing/2014/main" id="{E85B5991-2F06-45AC-BCEA-03B99A5EAC1A}"/>
                </a:ext>
              </a:extLst>
            </p:cNvPr>
            <p:cNvSpPr>
              <a:spLocks/>
            </p:cNvSpPr>
            <p:nvPr/>
          </p:nvSpPr>
          <p:spPr bwMode="auto">
            <a:xfrm>
              <a:off x="6973888" y="3505200"/>
              <a:ext cx="131763" cy="149225"/>
            </a:xfrm>
            <a:custGeom>
              <a:avLst/>
              <a:gdLst>
                <a:gd name="T0" fmla="*/ 0 w 320"/>
                <a:gd name="T1" fmla="*/ 45 h 181"/>
                <a:gd name="T2" fmla="*/ 11 w 320"/>
                <a:gd name="T3" fmla="*/ 16 h 181"/>
                <a:gd name="T4" fmla="*/ 24 w 320"/>
                <a:gd name="T5" fmla="*/ 0 h 181"/>
                <a:gd name="T6" fmla="*/ 320 w 320"/>
                <a:gd name="T7" fmla="*/ 135 h 181"/>
                <a:gd name="T8" fmla="*/ 298 w 320"/>
                <a:gd name="T9" fmla="*/ 181 h 181"/>
                <a:gd name="T10" fmla="*/ 0 w 320"/>
                <a:gd name="T11" fmla="*/ 4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20" h="181">
                  <a:moveTo>
                    <a:pt x="0" y="45"/>
                  </a:moveTo>
                  <a:cubicBezTo>
                    <a:pt x="5" y="31"/>
                    <a:pt x="7" y="23"/>
                    <a:pt x="11" y="16"/>
                  </a:cubicBezTo>
                  <a:cubicBezTo>
                    <a:pt x="13" y="12"/>
                    <a:pt x="17" y="8"/>
                    <a:pt x="24" y="0"/>
                  </a:cubicBezTo>
                  <a:cubicBezTo>
                    <a:pt x="121" y="44"/>
                    <a:pt x="218" y="89"/>
                    <a:pt x="320" y="135"/>
                  </a:cubicBezTo>
                  <a:cubicBezTo>
                    <a:pt x="312" y="152"/>
                    <a:pt x="306" y="164"/>
                    <a:pt x="298" y="181"/>
                  </a:cubicBezTo>
                  <a:cubicBezTo>
                    <a:pt x="198" y="135"/>
                    <a:pt x="101" y="91"/>
                    <a:pt x="0" y="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Freeform 100">
              <a:extLst>
                <a:ext uri="{FF2B5EF4-FFF2-40B4-BE49-F238E27FC236}">
                  <a16:creationId xmlns:a16="http://schemas.microsoft.com/office/drawing/2014/main" id="{001DDCAA-C90E-485B-B7C4-1CD7AE42D2A8}"/>
                </a:ext>
              </a:extLst>
            </p:cNvPr>
            <p:cNvSpPr>
              <a:spLocks/>
            </p:cNvSpPr>
            <p:nvPr/>
          </p:nvSpPr>
          <p:spPr bwMode="auto">
            <a:xfrm>
              <a:off x="7432675" y="4010025"/>
              <a:ext cx="107950" cy="217488"/>
            </a:xfrm>
            <a:custGeom>
              <a:avLst/>
              <a:gdLst>
                <a:gd name="T0" fmla="*/ 0 w 262"/>
                <a:gd name="T1" fmla="*/ 37 h 266"/>
                <a:gd name="T2" fmla="*/ 32 w 262"/>
                <a:gd name="T3" fmla="*/ 0 h 266"/>
                <a:gd name="T4" fmla="*/ 262 w 262"/>
                <a:gd name="T5" fmla="*/ 238 h 266"/>
                <a:gd name="T6" fmla="*/ 242 w 262"/>
                <a:gd name="T7" fmla="*/ 256 h 266"/>
                <a:gd name="T8" fmla="*/ 221 w 262"/>
                <a:gd name="T9" fmla="*/ 266 h 266"/>
                <a:gd name="T10" fmla="*/ 0 w 262"/>
                <a:gd name="T11" fmla="*/ 37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62" h="266">
                  <a:moveTo>
                    <a:pt x="0" y="37"/>
                  </a:moveTo>
                  <a:cubicBezTo>
                    <a:pt x="13" y="22"/>
                    <a:pt x="21" y="13"/>
                    <a:pt x="32" y="0"/>
                  </a:cubicBezTo>
                  <a:cubicBezTo>
                    <a:pt x="122" y="69"/>
                    <a:pt x="202" y="142"/>
                    <a:pt x="262" y="238"/>
                  </a:cubicBezTo>
                  <a:cubicBezTo>
                    <a:pt x="253" y="246"/>
                    <a:pt x="248" y="252"/>
                    <a:pt x="242" y="256"/>
                  </a:cubicBezTo>
                  <a:cubicBezTo>
                    <a:pt x="236" y="259"/>
                    <a:pt x="230" y="261"/>
                    <a:pt x="221" y="266"/>
                  </a:cubicBezTo>
                  <a:cubicBezTo>
                    <a:pt x="162" y="177"/>
                    <a:pt x="85" y="106"/>
                    <a:pt x="0" y="3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Freeform 101">
              <a:extLst>
                <a:ext uri="{FF2B5EF4-FFF2-40B4-BE49-F238E27FC236}">
                  <a16:creationId xmlns:a16="http://schemas.microsoft.com/office/drawing/2014/main" id="{ABB4DFBA-86F4-4FDB-BB1E-82A995FC0E26}"/>
                </a:ext>
              </a:extLst>
            </p:cNvPr>
            <p:cNvSpPr>
              <a:spLocks/>
            </p:cNvSpPr>
            <p:nvPr/>
          </p:nvSpPr>
          <p:spPr bwMode="auto">
            <a:xfrm>
              <a:off x="7256463" y="1908175"/>
              <a:ext cx="103188" cy="61913"/>
            </a:xfrm>
            <a:custGeom>
              <a:avLst/>
              <a:gdLst>
                <a:gd name="T0" fmla="*/ 248 w 251"/>
                <a:gd name="T1" fmla="*/ 34 h 76"/>
                <a:gd name="T2" fmla="*/ 98 w 251"/>
                <a:gd name="T3" fmla="*/ 59 h 76"/>
                <a:gd name="T4" fmla="*/ 36 w 251"/>
                <a:gd name="T5" fmla="*/ 68 h 76"/>
                <a:gd name="T6" fmla="*/ 3 w 251"/>
                <a:gd name="T7" fmla="*/ 56 h 76"/>
                <a:gd name="T8" fmla="*/ 33 w 251"/>
                <a:gd name="T9" fmla="*/ 33 h 76"/>
                <a:gd name="T10" fmla="*/ 135 w 251"/>
                <a:gd name="T11" fmla="*/ 16 h 76"/>
                <a:gd name="T12" fmla="*/ 225 w 251"/>
                <a:gd name="T13" fmla="*/ 3 h 76"/>
                <a:gd name="T14" fmla="*/ 248 w 251"/>
                <a:gd name="T15" fmla="*/ 34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1" h="76">
                  <a:moveTo>
                    <a:pt x="248" y="34"/>
                  </a:moveTo>
                  <a:cubicBezTo>
                    <a:pt x="197" y="43"/>
                    <a:pt x="148" y="51"/>
                    <a:pt x="98" y="59"/>
                  </a:cubicBezTo>
                  <a:cubicBezTo>
                    <a:pt x="77" y="62"/>
                    <a:pt x="57" y="66"/>
                    <a:pt x="36" y="68"/>
                  </a:cubicBezTo>
                  <a:cubicBezTo>
                    <a:pt x="23" y="69"/>
                    <a:pt x="7" y="76"/>
                    <a:pt x="3" y="56"/>
                  </a:cubicBezTo>
                  <a:cubicBezTo>
                    <a:pt x="0" y="34"/>
                    <a:pt x="20" y="35"/>
                    <a:pt x="33" y="33"/>
                  </a:cubicBezTo>
                  <a:cubicBezTo>
                    <a:pt x="67" y="26"/>
                    <a:pt x="101" y="22"/>
                    <a:pt x="135" y="16"/>
                  </a:cubicBezTo>
                  <a:cubicBezTo>
                    <a:pt x="165" y="12"/>
                    <a:pt x="195" y="7"/>
                    <a:pt x="225" y="3"/>
                  </a:cubicBezTo>
                  <a:cubicBezTo>
                    <a:pt x="244" y="0"/>
                    <a:pt x="251" y="10"/>
                    <a:pt x="248" y="3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Freeform 102">
              <a:extLst>
                <a:ext uri="{FF2B5EF4-FFF2-40B4-BE49-F238E27FC236}">
                  <a16:creationId xmlns:a16="http://schemas.microsoft.com/office/drawing/2014/main" id="{F52DC87E-5F2C-47BA-B4DD-611B1DD6C7A1}"/>
                </a:ext>
              </a:extLst>
            </p:cNvPr>
            <p:cNvSpPr>
              <a:spLocks/>
            </p:cNvSpPr>
            <p:nvPr/>
          </p:nvSpPr>
          <p:spPr bwMode="auto">
            <a:xfrm>
              <a:off x="7451725" y="1847850"/>
              <a:ext cx="103188" cy="57150"/>
            </a:xfrm>
            <a:custGeom>
              <a:avLst/>
              <a:gdLst>
                <a:gd name="T0" fmla="*/ 19 w 252"/>
                <a:gd name="T1" fmla="*/ 71 h 71"/>
                <a:gd name="T2" fmla="*/ 3 w 252"/>
                <a:gd name="T3" fmla="*/ 53 h 71"/>
                <a:gd name="T4" fmla="*/ 23 w 252"/>
                <a:gd name="T5" fmla="*/ 34 h 71"/>
                <a:gd name="T6" fmla="*/ 220 w 252"/>
                <a:gd name="T7" fmla="*/ 2 h 71"/>
                <a:gd name="T8" fmla="*/ 248 w 252"/>
                <a:gd name="T9" fmla="*/ 15 h 71"/>
                <a:gd name="T10" fmla="*/ 226 w 252"/>
                <a:gd name="T11" fmla="*/ 37 h 71"/>
                <a:gd name="T12" fmla="*/ 77 w 252"/>
                <a:gd name="T13" fmla="*/ 61 h 71"/>
                <a:gd name="T14" fmla="*/ 19 w 252"/>
                <a:gd name="T15" fmla="*/ 71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71">
                  <a:moveTo>
                    <a:pt x="19" y="71"/>
                  </a:moveTo>
                  <a:cubicBezTo>
                    <a:pt x="15" y="66"/>
                    <a:pt x="5" y="61"/>
                    <a:pt x="3" y="53"/>
                  </a:cubicBezTo>
                  <a:cubicBezTo>
                    <a:pt x="0" y="39"/>
                    <a:pt x="13" y="36"/>
                    <a:pt x="23" y="34"/>
                  </a:cubicBezTo>
                  <a:cubicBezTo>
                    <a:pt x="89" y="23"/>
                    <a:pt x="154" y="12"/>
                    <a:pt x="220" y="2"/>
                  </a:cubicBezTo>
                  <a:cubicBezTo>
                    <a:pt x="232" y="0"/>
                    <a:pt x="245" y="0"/>
                    <a:pt x="248" y="15"/>
                  </a:cubicBezTo>
                  <a:cubicBezTo>
                    <a:pt x="252" y="32"/>
                    <a:pt x="239" y="35"/>
                    <a:pt x="226" y="37"/>
                  </a:cubicBezTo>
                  <a:cubicBezTo>
                    <a:pt x="177" y="45"/>
                    <a:pt x="127" y="53"/>
                    <a:pt x="77" y="61"/>
                  </a:cubicBezTo>
                  <a:cubicBezTo>
                    <a:pt x="60" y="64"/>
                    <a:pt x="43" y="67"/>
                    <a:pt x="19" y="7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33" name="Freeform 103">
              <a:extLst>
                <a:ext uri="{FF2B5EF4-FFF2-40B4-BE49-F238E27FC236}">
                  <a16:creationId xmlns:a16="http://schemas.microsoft.com/office/drawing/2014/main" id="{24A26656-B76B-47F8-B61A-701E862533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484938" y="2205038"/>
              <a:ext cx="100013" cy="77788"/>
            </a:xfrm>
            <a:custGeom>
              <a:avLst/>
              <a:gdLst>
                <a:gd name="T0" fmla="*/ 242 w 242"/>
                <a:gd name="T1" fmla="*/ 29 h 95"/>
                <a:gd name="T2" fmla="*/ 219 w 242"/>
                <a:gd name="T3" fmla="*/ 39 h 95"/>
                <a:gd name="T4" fmla="*/ 31 w 242"/>
                <a:gd name="T5" fmla="*/ 91 h 95"/>
                <a:gd name="T6" fmla="*/ 16 w 242"/>
                <a:gd name="T7" fmla="*/ 94 h 95"/>
                <a:gd name="T8" fmla="*/ 1 w 242"/>
                <a:gd name="T9" fmla="*/ 85 h 95"/>
                <a:gd name="T10" fmla="*/ 6 w 242"/>
                <a:gd name="T11" fmla="*/ 64 h 95"/>
                <a:gd name="T12" fmla="*/ 20 w 242"/>
                <a:gd name="T13" fmla="*/ 58 h 95"/>
                <a:gd name="T14" fmla="*/ 207 w 242"/>
                <a:gd name="T15" fmla="*/ 5 h 95"/>
                <a:gd name="T16" fmla="*/ 242 w 242"/>
                <a:gd name="T17" fmla="*/ 29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42" h="95">
                  <a:moveTo>
                    <a:pt x="242" y="29"/>
                  </a:moveTo>
                  <a:cubicBezTo>
                    <a:pt x="233" y="33"/>
                    <a:pt x="226" y="37"/>
                    <a:pt x="219" y="39"/>
                  </a:cubicBezTo>
                  <a:cubicBezTo>
                    <a:pt x="156" y="57"/>
                    <a:pt x="94" y="74"/>
                    <a:pt x="31" y="91"/>
                  </a:cubicBezTo>
                  <a:cubicBezTo>
                    <a:pt x="26" y="92"/>
                    <a:pt x="21" y="95"/>
                    <a:pt x="16" y="94"/>
                  </a:cubicBezTo>
                  <a:cubicBezTo>
                    <a:pt x="10" y="93"/>
                    <a:pt x="2" y="89"/>
                    <a:pt x="1" y="85"/>
                  </a:cubicBezTo>
                  <a:cubicBezTo>
                    <a:pt x="0" y="78"/>
                    <a:pt x="2" y="70"/>
                    <a:pt x="6" y="64"/>
                  </a:cubicBezTo>
                  <a:cubicBezTo>
                    <a:pt x="8" y="60"/>
                    <a:pt x="15" y="59"/>
                    <a:pt x="20" y="58"/>
                  </a:cubicBezTo>
                  <a:cubicBezTo>
                    <a:pt x="82" y="40"/>
                    <a:pt x="145" y="23"/>
                    <a:pt x="207" y="5"/>
                  </a:cubicBezTo>
                  <a:cubicBezTo>
                    <a:pt x="224" y="1"/>
                    <a:pt x="239" y="0"/>
                    <a:pt x="242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Freeform 104">
              <a:extLst>
                <a:ext uri="{FF2B5EF4-FFF2-40B4-BE49-F238E27FC236}">
                  <a16:creationId xmlns:a16="http://schemas.microsoft.com/office/drawing/2014/main" id="{4C447A74-2616-4834-BCB5-F1D9A6FC0A6C}"/>
                </a:ext>
              </a:extLst>
            </p:cNvPr>
            <p:cNvSpPr>
              <a:spLocks/>
            </p:cNvSpPr>
            <p:nvPr/>
          </p:nvSpPr>
          <p:spPr bwMode="auto">
            <a:xfrm>
              <a:off x="7645400" y="1778000"/>
              <a:ext cx="103188" cy="61913"/>
            </a:xfrm>
            <a:custGeom>
              <a:avLst/>
              <a:gdLst>
                <a:gd name="T0" fmla="*/ 20 w 248"/>
                <a:gd name="T1" fmla="*/ 77 h 77"/>
                <a:gd name="T2" fmla="*/ 4 w 248"/>
                <a:gd name="T3" fmla="*/ 60 h 77"/>
                <a:gd name="T4" fmla="*/ 22 w 248"/>
                <a:gd name="T5" fmla="*/ 39 h 77"/>
                <a:gd name="T6" fmla="*/ 155 w 248"/>
                <a:gd name="T7" fmla="*/ 14 h 77"/>
                <a:gd name="T8" fmla="*/ 226 w 248"/>
                <a:gd name="T9" fmla="*/ 1 h 77"/>
                <a:gd name="T10" fmla="*/ 246 w 248"/>
                <a:gd name="T11" fmla="*/ 13 h 77"/>
                <a:gd name="T12" fmla="*/ 235 w 248"/>
                <a:gd name="T13" fmla="*/ 33 h 77"/>
                <a:gd name="T14" fmla="*/ 20 w 248"/>
                <a:gd name="T15" fmla="*/ 77 h 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8" h="77">
                  <a:moveTo>
                    <a:pt x="20" y="77"/>
                  </a:moveTo>
                  <a:cubicBezTo>
                    <a:pt x="15" y="72"/>
                    <a:pt x="6" y="67"/>
                    <a:pt x="4" y="60"/>
                  </a:cubicBezTo>
                  <a:cubicBezTo>
                    <a:pt x="0" y="47"/>
                    <a:pt x="11" y="41"/>
                    <a:pt x="22" y="39"/>
                  </a:cubicBezTo>
                  <a:cubicBezTo>
                    <a:pt x="66" y="30"/>
                    <a:pt x="111" y="22"/>
                    <a:pt x="155" y="14"/>
                  </a:cubicBezTo>
                  <a:cubicBezTo>
                    <a:pt x="179" y="9"/>
                    <a:pt x="202" y="4"/>
                    <a:pt x="226" y="1"/>
                  </a:cubicBezTo>
                  <a:cubicBezTo>
                    <a:pt x="232" y="0"/>
                    <a:pt x="244" y="7"/>
                    <a:pt x="246" y="13"/>
                  </a:cubicBezTo>
                  <a:cubicBezTo>
                    <a:pt x="248" y="18"/>
                    <a:pt x="241" y="32"/>
                    <a:pt x="235" y="33"/>
                  </a:cubicBezTo>
                  <a:cubicBezTo>
                    <a:pt x="165" y="48"/>
                    <a:pt x="95" y="62"/>
                    <a:pt x="20" y="7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Freeform 105">
              <a:extLst>
                <a:ext uri="{FF2B5EF4-FFF2-40B4-BE49-F238E27FC236}">
                  <a16:creationId xmlns:a16="http://schemas.microsoft.com/office/drawing/2014/main" id="{6CA85A20-84D6-4E67-91A8-1C69DA8D1C10}"/>
                </a:ext>
              </a:extLst>
            </p:cNvPr>
            <p:cNvSpPr>
              <a:spLocks/>
            </p:cNvSpPr>
            <p:nvPr/>
          </p:nvSpPr>
          <p:spPr bwMode="auto">
            <a:xfrm>
              <a:off x="7061200" y="1970088"/>
              <a:ext cx="104775" cy="61913"/>
            </a:xfrm>
            <a:custGeom>
              <a:avLst/>
              <a:gdLst>
                <a:gd name="T0" fmla="*/ 243 w 253"/>
                <a:gd name="T1" fmla="*/ 0 h 75"/>
                <a:gd name="T2" fmla="*/ 234 w 253"/>
                <a:gd name="T3" fmla="*/ 37 h 75"/>
                <a:gd name="T4" fmla="*/ 12 w 253"/>
                <a:gd name="T5" fmla="*/ 75 h 75"/>
                <a:gd name="T6" fmla="*/ 20 w 253"/>
                <a:gd name="T7" fmla="*/ 38 h 75"/>
                <a:gd name="T8" fmla="*/ 243 w 253"/>
                <a:gd name="T9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3" h="75">
                  <a:moveTo>
                    <a:pt x="243" y="0"/>
                  </a:moveTo>
                  <a:cubicBezTo>
                    <a:pt x="253" y="22"/>
                    <a:pt x="252" y="34"/>
                    <a:pt x="234" y="37"/>
                  </a:cubicBezTo>
                  <a:cubicBezTo>
                    <a:pt x="160" y="50"/>
                    <a:pt x="86" y="62"/>
                    <a:pt x="12" y="75"/>
                  </a:cubicBezTo>
                  <a:cubicBezTo>
                    <a:pt x="1" y="56"/>
                    <a:pt x="0" y="42"/>
                    <a:pt x="20" y="38"/>
                  </a:cubicBezTo>
                  <a:cubicBezTo>
                    <a:pt x="94" y="25"/>
                    <a:pt x="168" y="13"/>
                    <a:pt x="24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36" name="Freeform 106">
              <a:extLst>
                <a:ext uri="{FF2B5EF4-FFF2-40B4-BE49-F238E27FC236}">
                  <a16:creationId xmlns:a16="http://schemas.microsoft.com/office/drawing/2014/main" id="{4A0F0213-9D50-4A01-A1B7-99A91691EEE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65850" y="2497138"/>
              <a:ext cx="57150" cy="184150"/>
            </a:xfrm>
            <a:custGeom>
              <a:avLst/>
              <a:gdLst>
                <a:gd name="T0" fmla="*/ 139 w 139"/>
                <a:gd name="T1" fmla="*/ 29 h 223"/>
                <a:gd name="T2" fmla="*/ 36 w 139"/>
                <a:gd name="T3" fmla="*/ 216 h 223"/>
                <a:gd name="T4" fmla="*/ 2 w 139"/>
                <a:gd name="T5" fmla="*/ 198 h 223"/>
                <a:gd name="T6" fmla="*/ 16 w 139"/>
                <a:gd name="T7" fmla="*/ 133 h 223"/>
                <a:gd name="T8" fmla="*/ 103 w 139"/>
                <a:gd name="T9" fmla="*/ 16 h 223"/>
                <a:gd name="T10" fmla="*/ 139 w 139"/>
                <a:gd name="T11" fmla="*/ 29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9" h="223">
                  <a:moveTo>
                    <a:pt x="139" y="29"/>
                  </a:moveTo>
                  <a:cubicBezTo>
                    <a:pt x="84" y="79"/>
                    <a:pt x="33" y="134"/>
                    <a:pt x="36" y="216"/>
                  </a:cubicBezTo>
                  <a:cubicBezTo>
                    <a:pt x="6" y="223"/>
                    <a:pt x="0" y="221"/>
                    <a:pt x="2" y="198"/>
                  </a:cubicBezTo>
                  <a:cubicBezTo>
                    <a:pt x="4" y="176"/>
                    <a:pt x="9" y="154"/>
                    <a:pt x="16" y="133"/>
                  </a:cubicBezTo>
                  <a:cubicBezTo>
                    <a:pt x="33" y="85"/>
                    <a:pt x="66" y="49"/>
                    <a:pt x="103" y="16"/>
                  </a:cubicBezTo>
                  <a:cubicBezTo>
                    <a:pt x="120" y="0"/>
                    <a:pt x="130" y="6"/>
                    <a:pt x="139" y="2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37" name="Freeform 107">
              <a:extLst>
                <a:ext uri="{FF2B5EF4-FFF2-40B4-BE49-F238E27FC236}">
                  <a16:creationId xmlns:a16="http://schemas.microsoft.com/office/drawing/2014/main" id="{4BB3EDC8-2E2B-4630-BC6C-95FCFC68FAAA}"/>
                </a:ext>
              </a:extLst>
            </p:cNvPr>
            <p:cNvSpPr>
              <a:spLocks/>
            </p:cNvSpPr>
            <p:nvPr/>
          </p:nvSpPr>
          <p:spPr bwMode="auto">
            <a:xfrm>
              <a:off x="6677025" y="2116138"/>
              <a:ext cx="100013" cy="66675"/>
            </a:xfrm>
            <a:custGeom>
              <a:avLst/>
              <a:gdLst>
                <a:gd name="T0" fmla="*/ 228 w 246"/>
                <a:gd name="T1" fmla="*/ 0 h 82"/>
                <a:gd name="T2" fmla="*/ 242 w 246"/>
                <a:gd name="T3" fmla="*/ 17 h 82"/>
                <a:gd name="T4" fmla="*/ 224 w 246"/>
                <a:gd name="T5" fmla="*/ 37 h 82"/>
                <a:gd name="T6" fmla="*/ 72 w 246"/>
                <a:gd name="T7" fmla="*/ 71 h 82"/>
                <a:gd name="T8" fmla="*/ 21 w 246"/>
                <a:gd name="T9" fmla="*/ 81 h 82"/>
                <a:gd name="T10" fmla="*/ 0 w 246"/>
                <a:gd name="T11" fmla="*/ 69 h 82"/>
                <a:gd name="T12" fmla="*/ 14 w 246"/>
                <a:gd name="T13" fmla="*/ 49 h 82"/>
                <a:gd name="T14" fmla="*/ 44 w 246"/>
                <a:gd name="T15" fmla="*/ 41 h 82"/>
                <a:gd name="T16" fmla="*/ 199 w 246"/>
                <a:gd name="T17" fmla="*/ 6 h 82"/>
                <a:gd name="T18" fmla="*/ 228 w 246"/>
                <a:gd name="T19" fmla="*/ 0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6" h="82">
                  <a:moveTo>
                    <a:pt x="228" y="0"/>
                  </a:moveTo>
                  <a:cubicBezTo>
                    <a:pt x="232" y="5"/>
                    <a:pt x="240" y="10"/>
                    <a:pt x="242" y="17"/>
                  </a:cubicBezTo>
                  <a:cubicBezTo>
                    <a:pt x="246" y="30"/>
                    <a:pt x="235" y="35"/>
                    <a:pt x="224" y="37"/>
                  </a:cubicBezTo>
                  <a:cubicBezTo>
                    <a:pt x="173" y="48"/>
                    <a:pt x="123" y="59"/>
                    <a:pt x="72" y="71"/>
                  </a:cubicBezTo>
                  <a:cubicBezTo>
                    <a:pt x="55" y="74"/>
                    <a:pt x="38" y="80"/>
                    <a:pt x="21" y="81"/>
                  </a:cubicBezTo>
                  <a:cubicBezTo>
                    <a:pt x="15" y="82"/>
                    <a:pt x="7" y="74"/>
                    <a:pt x="0" y="69"/>
                  </a:cubicBezTo>
                  <a:cubicBezTo>
                    <a:pt x="4" y="63"/>
                    <a:pt x="7" y="53"/>
                    <a:pt x="14" y="49"/>
                  </a:cubicBezTo>
                  <a:cubicBezTo>
                    <a:pt x="22" y="44"/>
                    <a:pt x="34" y="43"/>
                    <a:pt x="44" y="41"/>
                  </a:cubicBezTo>
                  <a:cubicBezTo>
                    <a:pt x="96" y="29"/>
                    <a:pt x="148" y="18"/>
                    <a:pt x="199" y="6"/>
                  </a:cubicBezTo>
                  <a:cubicBezTo>
                    <a:pt x="207" y="4"/>
                    <a:pt x="215" y="3"/>
                    <a:pt x="22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38" name="Freeform 108">
              <a:extLst>
                <a:ext uri="{FF2B5EF4-FFF2-40B4-BE49-F238E27FC236}">
                  <a16:creationId xmlns:a16="http://schemas.microsoft.com/office/drawing/2014/main" id="{DD9B6324-BCE7-497B-9B0E-FC44AAACE667}"/>
                </a:ext>
              </a:extLst>
            </p:cNvPr>
            <p:cNvSpPr>
              <a:spLocks/>
            </p:cNvSpPr>
            <p:nvPr/>
          </p:nvSpPr>
          <p:spPr bwMode="auto">
            <a:xfrm>
              <a:off x="6867525" y="2039938"/>
              <a:ext cx="103188" cy="61913"/>
            </a:xfrm>
            <a:custGeom>
              <a:avLst/>
              <a:gdLst>
                <a:gd name="T0" fmla="*/ 11 w 252"/>
                <a:gd name="T1" fmla="*/ 76 h 76"/>
                <a:gd name="T2" fmla="*/ 20 w 252"/>
                <a:gd name="T3" fmla="*/ 40 h 76"/>
                <a:gd name="T4" fmla="*/ 227 w 252"/>
                <a:gd name="T5" fmla="*/ 1 h 76"/>
                <a:gd name="T6" fmla="*/ 247 w 252"/>
                <a:gd name="T7" fmla="*/ 13 h 76"/>
                <a:gd name="T8" fmla="*/ 232 w 252"/>
                <a:gd name="T9" fmla="*/ 35 h 76"/>
                <a:gd name="T10" fmla="*/ 69 w 252"/>
                <a:gd name="T11" fmla="*/ 66 h 76"/>
                <a:gd name="T12" fmla="*/ 11 w 252"/>
                <a:gd name="T13" fmla="*/ 76 h 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2" h="76">
                  <a:moveTo>
                    <a:pt x="11" y="76"/>
                  </a:moveTo>
                  <a:cubicBezTo>
                    <a:pt x="0" y="57"/>
                    <a:pt x="0" y="44"/>
                    <a:pt x="20" y="40"/>
                  </a:cubicBezTo>
                  <a:cubicBezTo>
                    <a:pt x="89" y="26"/>
                    <a:pt x="158" y="13"/>
                    <a:pt x="227" y="1"/>
                  </a:cubicBezTo>
                  <a:cubicBezTo>
                    <a:pt x="233" y="0"/>
                    <a:pt x="245" y="7"/>
                    <a:pt x="247" y="13"/>
                  </a:cubicBezTo>
                  <a:cubicBezTo>
                    <a:pt x="252" y="24"/>
                    <a:pt x="245" y="32"/>
                    <a:pt x="232" y="35"/>
                  </a:cubicBezTo>
                  <a:cubicBezTo>
                    <a:pt x="178" y="45"/>
                    <a:pt x="123" y="56"/>
                    <a:pt x="69" y="66"/>
                  </a:cubicBezTo>
                  <a:cubicBezTo>
                    <a:pt x="50" y="70"/>
                    <a:pt x="30" y="73"/>
                    <a:pt x="11" y="7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39" name="Freeform 109">
              <a:extLst>
                <a:ext uri="{FF2B5EF4-FFF2-40B4-BE49-F238E27FC236}">
                  <a16:creationId xmlns:a16="http://schemas.microsoft.com/office/drawing/2014/main" id="{C8C64B50-C695-4618-B886-562FA794E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6296025" y="2322513"/>
              <a:ext cx="101600" cy="98425"/>
            </a:xfrm>
            <a:custGeom>
              <a:avLst/>
              <a:gdLst>
                <a:gd name="T0" fmla="*/ 19 w 245"/>
                <a:gd name="T1" fmla="*/ 120 h 120"/>
                <a:gd name="T2" fmla="*/ 18 w 245"/>
                <a:gd name="T3" fmla="*/ 84 h 120"/>
                <a:gd name="T4" fmla="*/ 217 w 245"/>
                <a:gd name="T5" fmla="*/ 2 h 120"/>
                <a:gd name="T6" fmla="*/ 239 w 245"/>
                <a:gd name="T7" fmla="*/ 11 h 120"/>
                <a:gd name="T8" fmla="*/ 227 w 245"/>
                <a:gd name="T9" fmla="*/ 35 h 120"/>
                <a:gd name="T10" fmla="*/ 171 w 245"/>
                <a:gd name="T11" fmla="*/ 56 h 120"/>
                <a:gd name="T12" fmla="*/ 19 w 245"/>
                <a:gd name="T13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5" h="120">
                  <a:moveTo>
                    <a:pt x="19" y="120"/>
                  </a:moveTo>
                  <a:cubicBezTo>
                    <a:pt x="6" y="104"/>
                    <a:pt x="0" y="92"/>
                    <a:pt x="18" y="84"/>
                  </a:cubicBezTo>
                  <a:cubicBezTo>
                    <a:pt x="84" y="56"/>
                    <a:pt x="150" y="28"/>
                    <a:pt x="217" y="2"/>
                  </a:cubicBezTo>
                  <a:cubicBezTo>
                    <a:pt x="222" y="0"/>
                    <a:pt x="235" y="5"/>
                    <a:pt x="239" y="11"/>
                  </a:cubicBezTo>
                  <a:cubicBezTo>
                    <a:pt x="245" y="22"/>
                    <a:pt x="239" y="30"/>
                    <a:pt x="227" y="35"/>
                  </a:cubicBezTo>
                  <a:cubicBezTo>
                    <a:pt x="208" y="42"/>
                    <a:pt x="189" y="49"/>
                    <a:pt x="171" y="56"/>
                  </a:cubicBezTo>
                  <a:cubicBezTo>
                    <a:pt x="121" y="77"/>
                    <a:pt x="71" y="98"/>
                    <a:pt x="19" y="1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40" name="Freeform 110">
              <a:extLst>
                <a:ext uri="{FF2B5EF4-FFF2-40B4-BE49-F238E27FC236}">
                  <a16:creationId xmlns:a16="http://schemas.microsoft.com/office/drawing/2014/main" id="{FEE7CA43-AB5D-46CE-B435-91ED7CACDC46}"/>
                </a:ext>
              </a:extLst>
            </p:cNvPr>
            <p:cNvSpPr>
              <a:spLocks/>
            </p:cNvSpPr>
            <p:nvPr/>
          </p:nvSpPr>
          <p:spPr bwMode="auto">
            <a:xfrm>
              <a:off x="7839075" y="1689100"/>
              <a:ext cx="103188" cy="73025"/>
            </a:xfrm>
            <a:custGeom>
              <a:avLst/>
              <a:gdLst>
                <a:gd name="T0" fmla="*/ 241 w 251"/>
                <a:gd name="T1" fmla="*/ 2 h 88"/>
                <a:gd name="T2" fmla="*/ 228 w 251"/>
                <a:gd name="T3" fmla="*/ 36 h 88"/>
                <a:gd name="T4" fmla="*/ 31 w 251"/>
                <a:gd name="T5" fmla="*/ 85 h 88"/>
                <a:gd name="T6" fmla="*/ 3 w 251"/>
                <a:gd name="T7" fmla="*/ 72 h 88"/>
                <a:gd name="T8" fmla="*/ 21 w 251"/>
                <a:gd name="T9" fmla="*/ 51 h 88"/>
                <a:gd name="T10" fmla="*/ 222 w 251"/>
                <a:gd name="T11" fmla="*/ 1 h 88"/>
                <a:gd name="T12" fmla="*/ 241 w 251"/>
                <a:gd name="T13" fmla="*/ 2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51" h="88">
                  <a:moveTo>
                    <a:pt x="241" y="2"/>
                  </a:moveTo>
                  <a:cubicBezTo>
                    <a:pt x="251" y="23"/>
                    <a:pt x="243" y="32"/>
                    <a:pt x="228" y="36"/>
                  </a:cubicBezTo>
                  <a:cubicBezTo>
                    <a:pt x="162" y="52"/>
                    <a:pt x="97" y="69"/>
                    <a:pt x="31" y="85"/>
                  </a:cubicBezTo>
                  <a:cubicBezTo>
                    <a:pt x="19" y="87"/>
                    <a:pt x="7" y="88"/>
                    <a:pt x="3" y="72"/>
                  </a:cubicBezTo>
                  <a:cubicBezTo>
                    <a:pt x="0" y="57"/>
                    <a:pt x="11" y="53"/>
                    <a:pt x="21" y="51"/>
                  </a:cubicBezTo>
                  <a:cubicBezTo>
                    <a:pt x="88" y="34"/>
                    <a:pt x="155" y="17"/>
                    <a:pt x="222" y="1"/>
                  </a:cubicBezTo>
                  <a:cubicBezTo>
                    <a:pt x="228" y="0"/>
                    <a:pt x="234" y="2"/>
                    <a:pt x="24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41" name="Freeform 111">
              <a:extLst>
                <a:ext uri="{FF2B5EF4-FFF2-40B4-BE49-F238E27FC236}">
                  <a16:creationId xmlns:a16="http://schemas.microsoft.com/office/drawing/2014/main" id="{CDE48E1F-49B0-4DC1-B56A-52871089CCBF}"/>
                </a:ext>
              </a:extLst>
            </p:cNvPr>
            <p:cNvSpPr>
              <a:spLocks/>
            </p:cNvSpPr>
            <p:nvPr/>
          </p:nvSpPr>
          <p:spPr bwMode="auto">
            <a:xfrm>
              <a:off x="8029575" y="1565275"/>
              <a:ext cx="100013" cy="92075"/>
            </a:xfrm>
            <a:custGeom>
              <a:avLst/>
              <a:gdLst>
                <a:gd name="T0" fmla="*/ 228 w 244"/>
                <a:gd name="T1" fmla="*/ 0 h 111"/>
                <a:gd name="T2" fmla="*/ 224 w 244"/>
                <a:gd name="T3" fmla="*/ 37 h 111"/>
                <a:gd name="T4" fmla="*/ 29 w 244"/>
                <a:gd name="T5" fmla="*/ 107 h 111"/>
                <a:gd name="T6" fmla="*/ 14 w 244"/>
                <a:gd name="T7" fmla="*/ 109 h 111"/>
                <a:gd name="T8" fmla="*/ 2 w 244"/>
                <a:gd name="T9" fmla="*/ 95 h 111"/>
                <a:gd name="T10" fmla="*/ 5 w 244"/>
                <a:gd name="T11" fmla="*/ 81 h 111"/>
                <a:gd name="T12" fmla="*/ 19 w 244"/>
                <a:gd name="T13" fmla="*/ 74 h 111"/>
                <a:gd name="T14" fmla="*/ 228 w 244"/>
                <a:gd name="T15" fmla="*/ 0 h 1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4" h="111">
                  <a:moveTo>
                    <a:pt x="228" y="0"/>
                  </a:moveTo>
                  <a:cubicBezTo>
                    <a:pt x="239" y="17"/>
                    <a:pt x="244" y="30"/>
                    <a:pt x="224" y="37"/>
                  </a:cubicBezTo>
                  <a:cubicBezTo>
                    <a:pt x="159" y="61"/>
                    <a:pt x="94" y="84"/>
                    <a:pt x="29" y="107"/>
                  </a:cubicBezTo>
                  <a:cubicBezTo>
                    <a:pt x="25" y="109"/>
                    <a:pt x="18" y="111"/>
                    <a:pt x="14" y="109"/>
                  </a:cubicBezTo>
                  <a:cubicBezTo>
                    <a:pt x="9" y="106"/>
                    <a:pt x="4" y="101"/>
                    <a:pt x="2" y="95"/>
                  </a:cubicBezTo>
                  <a:cubicBezTo>
                    <a:pt x="0" y="92"/>
                    <a:pt x="2" y="85"/>
                    <a:pt x="5" y="81"/>
                  </a:cubicBezTo>
                  <a:cubicBezTo>
                    <a:pt x="8" y="78"/>
                    <a:pt x="14" y="75"/>
                    <a:pt x="19" y="74"/>
                  </a:cubicBezTo>
                  <a:cubicBezTo>
                    <a:pt x="87" y="49"/>
                    <a:pt x="156" y="25"/>
                    <a:pt x="22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42" name="Freeform 112">
              <a:extLst>
                <a:ext uri="{FF2B5EF4-FFF2-40B4-BE49-F238E27FC236}">
                  <a16:creationId xmlns:a16="http://schemas.microsoft.com/office/drawing/2014/main" id="{E9EA0E3A-7B55-4821-B665-867168373D15}"/>
                </a:ext>
              </a:extLst>
            </p:cNvPr>
            <p:cNvSpPr>
              <a:spLocks/>
            </p:cNvSpPr>
            <p:nvPr/>
          </p:nvSpPr>
          <p:spPr bwMode="auto">
            <a:xfrm>
              <a:off x="7735888" y="1001713"/>
              <a:ext cx="71438" cy="44450"/>
            </a:xfrm>
            <a:custGeom>
              <a:avLst/>
              <a:gdLst>
                <a:gd name="T0" fmla="*/ 172 w 172"/>
                <a:gd name="T1" fmla="*/ 45 h 54"/>
                <a:gd name="T2" fmla="*/ 157 w 172"/>
                <a:gd name="T3" fmla="*/ 53 h 54"/>
                <a:gd name="T4" fmla="*/ 0 w 172"/>
                <a:gd name="T5" fmla="*/ 16 h 54"/>
                <a:gd name="T6" fmla="*/ 16 w 172"/>
                <a:gd name="T7" fmla="*/ 0 h 54"/>
                <a:gd name="T8" fmla="*/ 171 w 172"/>
                <a:gd name="T9" fmla="*/ 33 h 54"/>
                <a:gd name="T10" fmla="*/ 172 w 172"/>
                <a:gd name="T11" fmla="*/ 45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2" h="54">
                  <a:moveTo>
                    <a:pt x="172" y="45"/>
                  </a:moveTo>
                  <a:cubicBezTo>
                    <a:pt x="167" y="48"/>
                    <a:pt x="161" y="54"/>
                    <a:pt x="157" y="53"/>
                  </a:cubicBezTo>
                  <a:cubicBezTo>
                    <a:pt x="105" y="45"/>
                    <a:pt x="54" y="35"/>
                    <a:pt x="0" y="16"/>
                  </a:cubicBezTo>
                  <a:cubicBezTo>
                    <a:pt x="8" y="8"/>
                    <a:pt x="12" y="0"/>
                    <a:pt x="16" y="0"/>
                  </a:cubicBezTo>
                  <a:cubicBezTo>
                    <a:pt x="69" y="3"/>
                    <a:pt x="120" y="19"/>
                    <a:pt x="171" y="33"/>
                  </a:cubicBezTo>
                  <a:cubicBezTo>
                    <a:pt x="172" y="37"/>
                    <a:pt x="172" y="41"/>
                    <a:pt x="172" y="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43" name="Freeform 113">
              <a:extLst>
                <a:ext uri="{FF2B5EF4-FFF2-40B4-BE49-F238E27FC236}">
                  <a16:creationId xmlns:a16="http://schemas.microsoft.com/office/drawing/2014/main" id="{2E4423BD-43C3-408C-A3A3-E7C39526869A}"/>
                </a:ext>
              </a:extLst>
            </p:cNvPr>
            <p:cNvSpPr>
              <a:spLocks/>
            </p:cNvSpPr>
            <p:nvPr/>
          </p:nvSpPr>
          <p:spPr bwMode="auto">
            <a:xfrm>
              <a:off x="7480300" y="890588"/>
              <a:ext cx="71438" cy="44450"/>
            </a:xfrm>
            <a:custGeom>
              <a:avLst/>
              <a:gdLst>
                <a:gd name="T0" fmla="*/ 171 w 171"/>
                <a:gd name="T1" fmla="*/ 35 h 54"/>
                <a:gd name="T2" fmla="*/ 150 w 171"/>
                <a:gd name="T3" fmla="*/ 53 h 54"/>
                <a:gd name="T4" fmla="*/ 9 w 171"/>
                <a:gd name="T5" fmla="*/ 25 h 54"/>
                <a:gd name="T6" fmla="*/ 1 w 171"/>
                <a:gd name="T7" fmla="*/ 10 h 54"/>
                <a:gd name="T8" fmla="*/ 14 w 171"/>
                <a:gd name="T9" fmla="*/ 0 h 54"/>
                <a:gd name="T10" fmla="*/ 171 w 171"/>
                <a:gd name="T11" fmla="*/ 35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1" h="54">
                  <a:moveTo>
                    <a:pt x="171" y="35"/>
                  </a:moveTo>
                  <a:cubicBezTo>
                    <a:pt x="160" y="45"/>
                    <a:pt x="154" y="54"/>
                    <a:pt x="150" y="53"/>
                  </a:cubicBezTo>
                  <a:cubicBezTo>
                    <a:pt x="103" y="45"/>
                    <a:pt x="56" y="35"/>
                    <a:pt x="9" y="25"/>
                  </a:cubicBezTo>
                  <a:cubicBezTo>
                    <a:pt x="5" y="24"/>
                    <a:pt x="0" y="15"/>
                    <a:pt x="1" y="10"/>
                  </a:cubicBezTo>
                  <a:cubicBezTo>
                    <a:pt x="1" y="6"/>
                    <a:pt x="10" y="0"/>
                    <a:pt x="14" y="0"/>
                  </a:cubicBezTo>
                  <a:cubicBezTo>
                    <a:pt x="64" y="10"/>
                    <a:pt x="115" y="17"/>
                    <a:pt x="171" y="3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Freeform 114">
              <a:extLst>
                <a:ext uri="{FF2B5EF4-FFF2-40B4-BE49-F238E27FC236}">
                  <a16:creationId xmlns:a16="http://schemas.microsoft.com/office/drawing/2014/main" id="{6D125CAA-8086-4607-8EC4-E691CBEB2C99}"/>
                </a:ext>
              </a:extLst>
            </p:cNvPr>
            <p:cNvSpPr>
              <a:spLocks/>
            </p:cNvSpPr>
            <p:nvPr/>
          </p:nvSpPr>
          <p:spPr bwMode="auto">
            <a:xfrm>
              <a:off x="7610475" y="942975"/>
              <a:ext cx="68263" cy="46038"/>
            </a:xfrm>
            <a:custGeom>
              <a:avLst/>
              <a:gdLst>
                <a:gd name="T0" fmla="*/ 167 w 167"/>
                <a:gd name="T1" fmla="*/ 46 h 56"/>
                <a:gd name="T2" fmla="*/ 149 w 167"/>
                <a:gd name="T3" fmla="*/ 55 h 56"/>
                <a:gd name="T4" fmla="*/ 10 w 167"/>
                <a:gd name="T5" fmla="*/ 25 h 56"/>
                <a:gd name="T6" fmla="*/ 0 w 167"/>
                <a:gd name="T7" fmla="*/ 11 h 56"/>
                <a:gd name="T8" fmla="*/ 14 w 167"/>
                <a:gd name="T9" fmla="*/ 1 h 56"/>
                <a:gd name="T10" fmla="*/ 153 w 167"/>
                <a:gd name="T11" fmla="*/ 31 h 56"/>
                <a:gd name="T12" fmla="*/ 167 w 167"/>
                <a:gd name="T13" fmla="*/ 46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7" h="56">
                  <a:moveTo>
                    <a:pt x="167" y="46"/>
                  </a:moveTo>
                  <a:cubicBezTo>
                    <a:pt x="159" y="50"/>
                    <a:pt x="153" y="56"/>
                    <a:pt x="149" y="55"/>
                  </a:cubicBezTo>
                  <a:cubicBezTo>
                    <a:pt x="102" y="46"/>
                    <a:pt x="56" y="36"/>
                    <a:pt x="10" y="25"/>
                  </a:cubicBezTo>
                  <a:cubicBezTo>
                    <a:pt x="5" y="24"/>
                    <a:pt x="0" y="15"/>
                    <a:pt x="0" y="11"/>
                  </a:cubicBezTo>
                  <a:cubicBezTo>
                    <a:pt x="1" y="7"/>
                    <a:pt x="10" y="0"/>
                    <a:pt x="14" y="1"/>
                  </a:cubicBezTo>
                  <a:cubicBezTo>
                    <a:pt x="61" y="10"/>
                    <a:pt x="107" y="20"/>
                    <a:pt x="153" y="31"/>
                  </a:cubicBezTo>
                  <a:cubicBezTo>
                    <a:pt x="158" y="32"/>
                    <a:pt x="161" y="39"/>
                    <a:pt x="167" y="4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45" name="Freeform 115">
              <a:extLst>
                <a:ext uri="{FF2B5EF4-FFF2-40B4-BE49-F238E27FC236}">
                  <a16:creationId xmlns:a16="http://schemas.microsoft.com/office/drawing/2014/main" id="{128DDF03-060F-4DF4-AFA9-8067F61E9216}"/>
                </a:ext>
              </a:extLst>
            </p:cNvPr>
            <p:cNvSpPr>
              <a:spLocks/>
            </p:cNvSpPr>
            <p:nvPr/>
          </p:nvSpPr>
          <p:spPr bwMode="auto">
            <a:xfrm>
              <a:off x="7351713" y="835025"/>
              <a:ext cx="71438" cy="46038"/>
            </a:xfrm>
            <a:custGeom>
              <a:avLst/>
              <a:gdLst>
                <a:gd name="T0" fmla="*/ 8 w 175"/>
                <a:gd name="T1" fmla="*/ 0 h 57"/>
                <a:gd name="T2" fmla="*/ 175 w 175"/>
                <a:gd name="T3" fmla="*/ 41 h 57"/>
                <a:gd name="T4" fmla="*/ 151 w 175"/>
                <a:gd name="T5" fmla="*/ 56 h 57"/>
                <a:gd name="T6" fmla="*/ 14 w 175"/>
                <a:gd name="T7" fmla="*/ 27 h 57"/>
                <a:gd name="T8" fmla="*/ 0 w 175"/>
                <a:gd name="T9" fmla="*/ 10 h 57"/>
                <a:gd name="T10" fmla="*/ 8 w 175"/>
                <a:gd name="T11" fmla="*/ 0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75" h="57">
                  <a:moveTo>
                    <a:pt x="8" y="0"/>
                  </a:moveTo>
                  <a:cubicBezTo>
                    <a:pt x="61" y="10"/>
                    <a:pt x="115" y="19"/>
                    <a:pt x="175" y="41"/>
                  </a:cubicBezTo>
                  <a:cubicBezTo>
                    <a:pt x="162" y="50"/>
                    <a:pt x="155" y="57"/>
                    <a:pt x="151" y="56"/>
                  </a:cubicBezTo>
                  <a:cubicBezTo>
                    <a:pt x="105" y="47"/>
                    <a:pt x="60" y="38"/>
                    <a:pt x="14" y="27"/>
                  </a:cubicBezTo>
                  <a:cubicBezTo>
                    <a:pt x="8" y="25"/>
                    <a:pt x="5" y="16"/>
                    <a:pt x="0" y="10"/>
                  </a:cubicBezTo>
                  <a:cubicBezTo>
                    <a:pt x="3" y="7"/>
                    <a:pt x="5" y="3"/>
                    <a:pt x="8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46" name="Freeform 116">
              <a:extLst>
                <a:ext uri="{FF2B5EF4-FFF2-40B4-BE49-F238E27FC236}">
                  <a16:creationId xmlns:a16="http://schemas.microsoft.com/office/drawing/2014/main" id="{90F20F5F-5F30-40DF-8B12-510DA71CE3AD}"/>
                </a:ext>
              </a:extLst>
            </p:cNvPr>
            <p:cNvSpPr>
              <a:spLocks/>
            </p:cNvSpPr>
            <p:nvPr/>
          </p:nvSpPr>
          <p:spPr bwMode="auto">
            <a:xfrm>
              <a:off x="7226300" y="760413"/>
              <a:ext cx="65088" cy="60325"/>
            </a:xfrm>
            <a:custGeom>
              <a:avLst/>
              <a:gdLst>
                <a:gd name="T0" fmla="*/ 160 w 160"/>
                <a:gd name="T1" fmla="*/ 56 h 74"/>
                <a:gd name="T2" fmla="*/ 135 w 160"/>
                <a:gd name="T3" fmla="*/ 70 h 74"/>
                <a:gd name="T4" fmla="*/ 15 w 160"/>
                <a:gd name="T5" fmla="*/ 28 h 74"/>
                <a:gd name="T6" fmla="*/ 8 w 160"/>
                <a:gd name="T7" fmla="*/ 25 h 74"/>
                <a:gd name="T8" fmla="*/ 0 w 160"/>
                <a:gd name="T9" fmla="*/ 9 h 74"/>
                <a:gd name="T10" fmla="*/ 19 w 160"/>
                <a:gd name="T11" fmla="*/ 2 h 74"/>
                <a:gd name="T12" fmla="*/ 74 w 160"/>
                <a:gd name="T13" fmla="*/ 22 h 74"/>
                <a:gd name="T14" fmla="*/ 138 w 160"/>
                <a:gd name="T15" fmla="*/ 43 h 74"/>
                <a:gd name="T16" fmla="*/ 160 w 160"/>
                <a:gd name="T17" fmla="*/ 56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0" h="74">
                  <a:moveTo>
                    <a:pt x="160" y="56"/>
                  </a:moveTo>
                  <a:cubicBezTo>
                    <a:pt x="156" y="74"/>
                    <a:pt x="145" y="74"/>
                    <a:pt x="135" y="70"/>
                  </a:cubicBezTo>
                  <a:cubicBezTo>
                    <a:pt x="95" y="57"/>
                    <a:pt x="55" y="43"/>
                    <a:pt x="15" y="28"/>
                  </a:cubicBezTo>
                  <a:cubicBezTo>
                    <a:pt x="13" y="28"/>
                    <a:pt x="9" y="27"/>
                    <a:pt x="8" y="25"/>
                  </a:cubicBezTo>
                  <a:cubicBezTo>
                    <a:pt x="5" y="20"/>
                    <a:pt x="2" y="14"/>
                    <a:pt x="0" y="9"/>
                  </a:cubicBezTo>
                  <a:cubicBezTo>
                    <a:pt x="6" y="6"/>
                    <a:pt x="13" y="0"/>
                    <a:pt x="19" y="2"/>
                  </a:cubicBezTo>
                  <a:cubicBezTo>
                    <a:pt x="38" y="7"/>
                    <a:pt x="56" y="16"/>
                    <a:pt x="74" y="22"/>
                  </a:cubicBezTo>
                  <a:cubicBezTo>
                    <a:pt x="96" y="30"/>
                    <a:pt x="117" y="36"/>
                    <a:pt x="138" y="43"/>
                  </a:cubicBezTo>
                  <a:cubicBezTo>
                    <a:pt x="146" y="46"/>
                    <a:pt x="153" y="52"/>
                    <a:pt x="160" y="5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47" name="Freeform 117">
              <a:extLst>
                <a:ext uri="{FF2B5EF4-FFF2-40B4-BE49-F238E27FC236}">
                  <a16:creationId xmlns:a16="http://schemas.microsoft.com/office/drawing/2014/main" id="{3698BF77-C4B8-4CA1-BBD2-7066B52F4A98}"/>
                </a:ext>
              </a:extLst>
            </p:cNvPr>
            <p:cNvSpPr>
              <a:spLocks/>
            </p:cNvSpPr>
            <p:nvPr/>
          </p:nvSpPr>
          <p:spPr bwMode="auto">
            <a:xfrm>
              <a:off x="8166100" y="1408113"/>
              <a:ext cx="42863" cy="109538"/>
            </a:xfrm>
            <a:custGeom>
              <a:avLst/>
              <a:gdLst>
                <a:gd name="T0" fmla="*/ 0 w 103"/>
                <a:gd name="T1" fmla="*/ 133 h 133"/>
                <a:gd name="T2" fmla="*/ 13 w 103"/>
                <a:gd name="T3" fmla="*/ 109 h 133"/>
                <a:gd name="T4" fmla="*/ 78 w 103"/>
                <a:gd name="T5" fmla="*/ 11 h 133"/>
                <a:gd name="T6" fmla="*/ 95 w 103"/>
                <a:gd name="T7" fmla="*/ 0 h 133"/>
                <a:gd name="T8" fmla="*/ 103 w 103"/>
                <a:gd name="T9" fmla="*/ 20 h 133"/>
                <a:gd name="T10" fmla="*/ 0 w 103"/>
                <a:gd name="T11" fmla="*/ 133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3" h="133">
                  <a:moveTo>
                    <a:pt x="0" y="133"/>
                  </a:moveTo>
                  <a:cubicBezTo>
                    <a:pt x="5" y="125"/>
                    <a:pt x="7" y="115"/>
                    <a:pt x="13" y="109"/>
                  </a:cubicBezTo>
                  <a:cubicBezTo>
                    <a:pt x="42" y="81"/>
                    <a:pt x="68" y="52"/>
                    <a:pt x="78" y="11"/>
                  </a:cubicBezTo>
                  <a:cubicBezTo>
                    <a:pt x="79" y="6"/>
                    <a:pt x="89" y="3"/>
                    <a:pt x="95" y="0"/>
                  </a:cubicBezTo>
                  <a:cubicBezTo>
                    <a:pt x="98" y="6"/>
                    <a:pt x="103" y="13"/>
                    <a:pt x="103" y="20"/>
                  </a:cubicBezTo>
                  <a:cubicBezTo>
                    <a:pt x="100" y="60"/>
                    <a:pt x="49" y="123"/>
                    <a:pt x="0" y="1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48" name="Freeform 118">
              <a:extLst>
                <a:ext uri="{FF2B5EF4-FFF2-40B4-BE49-F238E27FC236}">
                  <a16:creationId xmlns:a16="http://schemas.microsoft.com/office/drawing/2014/main" id="{0B218B50-31E9-40C4-B27D-48B7BC23C9F2}"/>
                </a:ext>
              </a:extLst>
            </p:cNvPr>
            <p:cNvSpPr>
              <a:spLocks/>
            </p:cNvSpPr>
            <p:nvPr/>
          </p:nvSpPr>
          <p:spPr bwMode="auto">
            <a:xfrm>
              <a:off x="7864475" y="1058863"/>
              <a:ext cx="68263" cy="50800"/>
            </a:xfrm>
            <a:custGeom>
              <a:avLst/>
              <a:gdLst>
                <a:gd name="T0" fmla="*/ 0 w 168"/>
                <a:gd name="T1" fmla="*/ 8 h 61"/>
                <a:gd name="T2" fmla="*/ 30 w 168"/>
                <a:gd name="T3" fmla="*/ 2 h 61"/>
                <a:gd name="T4" fmla="*/ 152 w 168"/>
                <a:gd name="T5" fmla="*/ 34 h 61"/>
                <a:gd name="T6" fmla="*/ 168 w 168"/>
                <a:gd name="T7" fmla="*/ 53 h 61"/>
                <a:gd name="T8" fmla="*/ 148 w 168"/>
                <a:gd name="T9" fmla="*/ 60 h 61"/>
                <a:gd name="T10" fmla="*/ 14 w 168"/>
                <a:gd name="T11" fmla="*/ 24 h 61"/>
                <a:gd name="T12" fmla="*/ 0 w 168"/>
                <a:gd name="T13" fmla="*/ 8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8" h="61">
                  <a:moveTo>
                    <a:pt x="0" y="8"/>
                  </a:moveTo>
                  <a:cubicBezTo>
                    <a:pt x="14" y="5"/>
                    <a:pt x="23" y="0"/>
                    <a:pt x="30" y="2"/>
                  </a:cubicBezTo>
                  <a:cubicBezTo>
                    <a:pt x="71" y="12"/>
                    <a:pt x="112" y="22"/>
                    <a:pt x="152" y="34"/>
                  </a:cubicBezTo>
                  <a:cubicBezTo>
                    <a:pt x="159" y="36"/>
                    <a:pt x="163" y="46"/>
                    <a:pt x="168" y="53"/>
                  </a:cubicBezTo>
                  <a:cubicBezTo>
                    <a:pt x="161" y="55"/>
                    <a:pt x="154" y="61"/>
                    <a:pt x="148" y="60"/>
                  </a:cubicBezTo>
                  <a:cubicBezTo>
                    <a:pt x="103" y="49"/>
                    <a:pt x="59" y="36"/>
                    <a:pt x="14" y="24"/>
                  </a:cubicBezTo>
                  <a:cubicBezTo>
                    <a:pt x="11" y="23"/>
                    <a:pt x="9" y="18"/>
                    <a:pt x="0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49" name="Freeform 119">
              <a:extLst>
                <a:ext uri="{FF2B5EF4-FFF2-40B4-BE49-F238E27FC236}">
                  <a16:creationId xmlns:a16="http://schemas.microsoft.com/office/drawing/2014/main" id="{00BE6978-6634-4546-8E13-5CB53A7A5269}"/>
                </a:ext>
              </a:extLst>
            </p:cNvPr>
            <p:cNvSpPr>
              <a:spLocks/>
            </p:cNvSpPr>
            <p:nvPr/>
          </p:nvSpPr>
          <p:spPr bwMode="auto">
            <a:xfrm>
              <a:off x="7993063" y="1130300"/>
              <a:ext cx="66675" cy="58738"/>
            </a:xfrm>
            <a:custGeom>
              <a:avLst/>
              <a:gdLst>
                <a:gd name="T0" fmla="*/ 5 w 161"/>
                <a:gd name="T1" fmla="*/ 0 h 72"/>
                <a:gd name="T2" fmla="*/ 161 w 161"/>
                <a:gd name="T3" fmla="*/ 51 h 72"/>
                <a:gd name="T4" fmla="*/ 139 w 161"/>
                <a:gd name="T5" fmla="*/ 69 h 72"/>
                <a:gd name="T6" fmla="*/ 15 w 161"/>
                <a:gd name="T7" fmla="*/ 26 h 72"/>
                <a:gd name="T8" fmla="*/ 0 w 161"/>
                <a:gd name="T9" fmla="*/ 9 h 72"/>
                <a:gd name="T10" fmla="*/ 5 w 161"/>
                <a:gd name="T11" fmla="*/ 0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61" h="72">
                  <a:moveTo>
                    <a:pt x="5" y="0"/>
                  </a:moveTo>
                  <a:cubicBezTo>
                    <a:pt x="60" y="9"/>
                    <a:pt x="111" y="29"/>
                    <a:pt x="161" y="51"/>
                  </a:cubicBezTo>
                  <a:cubicBezTo>
                    <a:pt x="161" y="71"/>
                    <a:pt x="150" y="72"/>
                    <a:pt x="139" y="69"/>
                  </a:cubicBezTo>
                  <a:cubicBezTo>
                    <a:pt x="98" y="55"/>
                    <a:pt x="56" y="41"/>
                    <a:pt x="15" y="26"/>
                  </a:cubicBezTo>
                  <a:cubicBezTo>
                    <a:pt x="9" y="24"/>
                    <a:pt x="5" y="15"/>
                    <a:pt x="0" y="9"/>
                  </a:cubicBezTo>
                  <a:cubicBezTo>
                    <a:pt x="2" y="6"/>
                    <a:pt x="3" y="3"/>
                    <a:pt x="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50" name="Freeform 120">
              <a:extLst>
                <a:ext uri="{FF2B5EF4-FFF2-40B4-BE49-F238E27FC236}">
                  <a16:creationId xmlns:a16="http://schemas.microsoft.com/office/drawing/2014/main" id="{71271E2D-BF88-4402-8DC8-8DA21DB7A518}"/>
                </a:ext>
              </a:extLst>
            </p:cNvPr>
            <p:cNvSpPr>
              <a:spLocks/>
            </p:cNvSpPr>
            <p:nvPr/>
          </p:nvSpPr>
          <p:spPr bwMode="auto">
            <a:xfrm>
              <a:off x="8112125" y="1225550"/>
              <a:ext cx="63500" cy="79375"/>
            </a:xfrm>
            <a:custGeom>
              <a:avLst/>
              <a:gdLst>
                <a:gd name="T0" fmla="*/ 0 w 153"/>
                <a:gd name="T1" fmla="*/ 12 h 97"/>
                <a:gd name="T2" fmla="*/ 28 w 153"/>
                <a:gd name="T3" fmla="*/ 2 h 97"/>
                <a:gd name="T4" fmla="*/ 149 w 153"/>
                <a:gd name="T5" fmla="*/ 75 h 97"/>
                <a:gd name="T6" fmla="*/ 153 w 153"/>
                <a:gd name="T7" fmla="*/ 95 h 97"/>
                <a:gd name="T8" fmla="*/ 135 w 153"/>
                <a:gd name="T9" fmla="*/ 96 h 97"/>
                <a:gd name="T10" fmla="*/ 125 w 153"/>
                <a:gd name="T11" fmla="*/ 90 h 97"/>
                <a:gd name="T12" fmla="*/ 0 w 153"/>
                <a:gd name="T13" fmla="*/ 12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3" h="97">
                  <a:moveTo>
                    <a:pt x="0" y="12"/>
                  </a:moveTo>
                  <a:cubicBezTo>
                    <a:pt x="15" y="6"/>
                    <a:pt x="24" y="0"/>
                    <a:pt x="28" y="2"/>
                  </a:cubicBezTo>
                  <a:cubicBezTo>
                    <a:pt x="69" y="25"/>
                    <a:pt x="109" y="50"/>
                    <a:pt x="149" y="75"/>
                  </a:cubicBezTo>
                  <a:cubicBezTo>
                    <a:pt x="153" y="78"/>
                    <a:pt x="152" y="88"/>
                    <a:pt x="153" y="95"/>
                  </a:cubicBezTo>
                  <a:cubicBezTo>
                    <a:pt x="147" y="96"/>
                    <a:pt x="141" y="97"/>
                    <a:pt x="135" y="96"/>
                  </a:cubicBezTo>
                  <a:cubicBezTo>
                    <a:pt x="132" y="96"/>
                    <a:pt x="129" y="92"/>
                    <a:pt x="125" y="90"/>
                  </a:cubicBezTo>
                  <a:cubicBezTo>
                    <a:pt x="87" y="66"/>
                    <a:pt x="48" y="41"/>
                    <a:pt x="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51" name="Freeform 121">
              <a:extLst>
                <a:ext uri="{FF2B5EF4-FFF2-40B4-BE49-F238E27FC236}">
                  <a16:creationId xmlns:a16="http://schemas.microsoft.com/office/drawing/2014/main" id="{A6BE3D59-AC66-43BA-A734-4C8D557399F3}"/>
                </a:ext>
              </a:extLst>
            </p:cNvPr>
            <p:cNvSpPr>
              <a:spLocks/>
            </p:cNvSpPr>
            <p:nvPr/>
          </p:nvSpPr>
          <p:spPr bwMode="auto">
            <a:xfrm>
              <a:off x="7593013" y="354013"/>
              <a:ext cx="38100" cy="28575"/>
            </a:xfrm>
            <a:custGeom>
              <a:avLst/>
              <a:gdLst>
                <a:gd name="T0" fmla="*/ 0 w 94"/>
                <a:gd name="T1" fmla="*/ 17 h 35"/>
                <a:gd name="T2" fmla="*/ 87 w 94"/>
                <a:gd name="T3" fmla="*/ 4 h 35"/>
                <a:gd name="T4" fmla="*/ 94 w 94"/>
                <a:gd name="T5" fmla="*/ 18 h 35"/>
                <a:gd name="T6" fmla="*/ 16 w 94"/>
                <a:gd name="T7" fmla="*/ 34 h 35"/>
                <a:gd name="T8" fmla="*/ 0 w 94"/>
                <a:gd name="T9" fmla="*/ 17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4" h="35">
                  <a:moveTo>
                    <a:pt x="0" y="17"/>
                  </a:moveTo>
                  <a:cubicBezTo>
                    <a:pt x="33" y="4"/>
                    <a:pt x="60" y="0"/>
                    <a:pt x="87" y="4"/>
                  </a:cubicBezTo>
                  <a:cubicBezTo>
                    <a:pt x="90" y="5"/>
                    <a:pt x="91" y="13"/>
                    <a:pt x="94" y="18"/>
                  </a:cubicBezTo>
                  <a:cubicBezTo>
                    <a:pt x="69" y="35"/>
                    <a:pt x="42" y="33"/>
                    <a:pt x="16" y="34"/>
                  </a:cubicBezTo>
                  <a:cubicBezTo>
                    <a:pt x="13" y="35"/>
                    <a:pt x="8" y="27"/>
                    <a:pt x="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52" name="Freeform 122">
              <a:extLst>
                <a:ext uri="{FF2B5EF4-FFF2-40B4-BE49-F238E27FC236}">
                  <a16:creationId xmlns:a16="http://schemas.microsoft.com/office/drawing/2014/main" id="{F016317D-CA6A-4780-A1BC-3A99A663BFCB}"/>
                </a:ext>
              </a:extLst>
            </p:cNvPr>
            <p:cNvSpPr>
              <a:spLocks/>
            </p:cNvSpPr>
            <p:nvPr/>
          </p:nvSpPr>
          <p:spPr bwMode="auto">
            <a:xfrm>
              <a:off x="7985125" y="242888"/>
              <a:ext cx="38100" cy="31750"/>
            </a:xfrm>
            <a:custGeom>
              <a:avLst/>
              <a:gdLst>
                <a:gd name="T0" fmla="*/ 85 w 92"/>
                <a:gd name="T1" fmla="*/ 0 h 39"/>
                <a:gd name="T2" fmla="*/ 61 w 92"/>
                <a:gd name="T3" fmla="*/ 31 h 39"/>
                <a:gd name="T4" fmla="*/ 0 w 92"/>
                <a:gd name="T5" fmla="*/ 13 h 39"/>
                <a:gd name="T6" fmla="*/ 85 w 92"/>
                <a:gd name="T7" fmla="*/ 0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39">
                  <a:moveTo>
                    <a:pt x="85" y="0"/>
                  </a:moveTo>
                  <a:cubicBezTo>
                    <a:pt x="92" y="29"/>
                    <a:pt x="75" y="29"/>
                    <a:pt x="61" y="31"/>
                  </a:cubicBezTo>
                  <a:cubicBezTo>
                    <a:pt x="13" y="39"/>
                    <a:pt x="13" y="39"/>
                    <a:pt x="0" y="13"/>
                  </a:cubicBezTo>
                  <a:cubicBezTo>
                    <a:pt x="29" y="9"/>
                    <a:pt x="55" y="5"/>
                    <a:pt x="85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53" name="Freeform 123">
              <a:extLst>
                <a:ext uri="{FF2B5EF4-FFF2-40B4-BE49-F238E27FC236}">
                  <a16:creationId xmlns:a16="http://schemas.microsoft.com/office/drawing/2014/main" id="{4A7B8A27-88BB-41DF-88F4-3E7E349C584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29513" y="376238"/>
              <a:ext cx="36513" cy="26988"/>
            </a:xfrm>
            <a:custGeom>
              <a:avLst/>
              <a:gdLst>
                <a:gd name="T0" fmla="*/ 0 w 90"/>
                <a:gd name="T1" fmla="*/ 13 h 34"/>
                <a:gd name="T2" fmla="*/ 77 w 90"/>
                <a:gd name="T3" fmla="*/ 1 h 34"/>
                <a:gd name="T4" fmla="*/ 89 w 90"/>
                <a:gd name="T5" fmla="*/ 9 h 34"/>
                <a:gd name="T6" fmla="*/ 84 w 90"/>
                <a:gd name="T7" fmla="*/ 22 h 34"/>
                <a:gd name="T8" fmla="*/ 11 w 90"/>
                <a:gd name="T9" fmla="*/ 34 h 34"/>
                <a:gd name="T10" fmla="*/ 0 w 90"/>
                <a:gd name="T11" fmla="*/ 1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0" h="34">
                  <a:moveTo>
                    <a:pt x="0" y="13"/>
                  </a:moveTo>
                  <a:cubicBezTo>
                    <a:pt x="29" y="8"/>
                    <a:pt x="53" y="4"/>
                    <a:pt x="77" y="1"/>
                  </a:cubicBezTo>
                  <a:cubicBezTo>
                    <a:pt x="81" y="0"/>
                    <a:pt x="87" y="5"/>
                    <a:pt x="89" y="9"/>
                  </a:cubicBezTo>
                  <a:cubicBezTo>
                    <a:pt x="90" y="12"/>
                    <a:pt x="87" y="21"/>
                    <a:pt x="84" y="22"/>
                  </a:cubicBezTo>
                  <a:cubicBezTo>
                    <a:pt x="60" y="26"/>
                    <a:pt x="36" y="31"/>
                    <a:pt x="11" y="34"/>
                  </a:cubicBezTo>
                  <a:cubicBezTo>
                    <a:pt x="9" y="34"/>
                    <a:pt x="6" y="24"/>
                    <a:pt x="0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54" name="Freeform 124">
              <a:extLst>
                <a:ext uri="{FF2B5EF4-FFF2-40B4-BE49-F238E27FC236}">
                  <a16:creationId xmlns:a16="http://schemas.microsoft.com/office/drawing/2014/main" id="{FAEAAECE-E43B-4DEB-A714-FD15024B5C2F}"/>
                </a:ext>
              </a:extLst>
            </p:cNvPr>
            <p:cNvSpPr>
              <a:spLocks/>
            </p:cNvSpPr>
            <p:nvPr/>
          </p:nvSpPr>
          <p:spPr bwMode="auto">
            <a:xfrm>
              <a:off x="7466013" y="393700"/>
              <a:ext cx="38100" cy="34925"/>
            </a:xfrm>
            <a:custGeom>
              <a:avLst/>
              <a:gdLst>
                <a:gd name="T0" fmla="*/ 96 w 96"/>
                <a:gd name="T1" fmla="*/ 20 h 44"/>
                <a:gd name="T2" fmla="*/ 0 w 96"/>
                <a:gd name="T3" fmla="*/ 38 h 44"/>
                <a:gd name="T4" fmla="*/ 96 w 96"/>
                <a:gd name="T5" fmla="*/ 2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6" h="44">
                  <a:moveTo>
                    <a:pt x="96" y="20"/>
                  </a:moveTo>
                  <a:cubicBezTo>
                    <a:pt x="61" y="38"/>
                    <a:pt x="33" y="44"/>
                    <a:pt x="0" y="38"/>
                  </a:cubicBezTo>
                  <a:cubicBezTo>
                    <a:pt x="15" y="9"/>
                    <a:pt x="58" y="0"/>
                    <a:pt x="96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55" name="Freeform 125">
              <a:extLst>
                <a:ext uri="{FF2B5EF4-FFF2-40B4-BE49-F238E27FC236}">
                  <a16:creationId xmlns:a16="http://schemas.microsoft.com/office/drawing/2014/main" id="{52851D8B-5297-49B4-A9A2-B825AC809E95}"/>
                </a:ext>
              </a:extLst>
            </p:cNvPr>
            <p:cNvSpPr>
              <a:spLocks/>
            </p:cNvSpPr>
            <p:nvPr/>
          </p:nvSpPr>
          <p:spPr bwMode="auto">
            <a:xfrm>
              <a:off x="7400925" y="419100"/>
              <a:ext cx="34925" cy="33338"/>
            </a:xfrm>
            <a:custGeom>
              <a:avLst/>
              <a:gdLst>
                <a:gd name="T0" fmla="*/ 84 w 84"/>
                <a:gd name="T1" fmla="*/ 8 h 41"/>
                <a:gd name="T2" fmla="*/ 82 w 84"/>
                <a:gd name="T3" fmla="*/ 23 h 41"/>
                <a:gd name="T4" fmla="*/ 10 w 84"/>
                <a:gd name="T5" fmla="*/ 41 h 41"/>
                <a:gd name="T6" fmla="*/ 0 w 84"/>
                <a:gd name="T7" fmla="*/ 31 h 41"/>
                <a:gd name="T8" fmla="*/ 6 w 84"/>
                <a:gd name="T9" fmla="*/ 18 h 41"/>
                <a:gd name="T10" fmla="*/ 84 w 84"/>
                <a:gd name="T11" fmla="*/ 8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4" h="41">
                  <a:moveTo>
                    <a:pt x="84" y="8"/>
                  </a:moveTo>
                  <a:cubicBezTo>
                    <a:pt x="83" y="14"/>
                    <a:pt x="84" y="23"/>
                    <a:pt x="82" y="23"/>
                  </a:cubicBezTo>
                  <a:cubicBezTo>
                    <a:pt x="58" y="30"/>
                    <a:pt x="34" y="36"/>
                    <a:pt x="10" y="41"/>
                  </a:cubicBezTo>
                  <a:cubicBezTo>
                    <a:pt x="7" y="41"/>
                    <a:pt x="1" y="35"/>
                    <a:pt x="0" y="31"/>
                  </a:cubicBezTo>
                  <a:cubicBezTo>
                    <a:pt x="0" y="27"/>
                    <a:pt x="3" y="19"/>
                    <a:pt x="6" y="18"/>
                  </a:cubicBezTo>
                  <a:cubicBezTo>
                    <a:pt x="31" y="11"/>
                    <a:pt x="56" y="0"/>
                    <a:pt x="84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Freeform 126">
              <a:extLst>
                <a:ext uri="{FF2B5EF4-FFF2-40B4-BE49-F238E27FC236}">
                  <a16:creationId xmlns:a16="http://schemas.microsoft.com/office/drawing/2014/main" id="{50D7990F-8C08-47C0-B72B-0B2C552F1C7E}"/>
                </a:ext>
              </a:extLst>
            </p:cNvPr>
            <p:cNvSpPr>
              <a:spLocks/>
            </p:cNvSpPr>
            <p:nvPr/>
          </p:nvSpPr>
          <p:spPr bwMode="auto">
            <a:xfrm>
              <a:off x="7337425" y="447675"/>
              <a:ext cx="36513" cy="41275"/>
            </a:xfrm>
            <a:custGeom>
              <a:avLst/>
              <a:gdLst>
                <a:gd name="T0" fmla="*/ 0 w 89"/>
                <a:gd name="T1" fmla="*/ 27 h 49"/>
                <a:gd name="T2" fmla="*/ 82 w 89"/>
                <a:gd name="T3" fmla="*/ 3 h 49"/>
                <a:gd name="T4" fmla="*/ 66 w 89"/>
                <a:gd name="T5" fmla="*/ 29 h 49"/>
                <a:gd name="T6" fmla="*/ 0 w 89"/>
                <a:gd name="T7" fmla="*/ 27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9" h="49">
                  <a:moveTo>
                    <a:pt x="0" y="27"/>
                  </a:moveTo>
                  <a:cubicBezTo>
                    <a:pt x="26" y="9"/>
                    <a:pt x="53" y="0"/>
                    <a:pt x="82" y="3"/>
                  </a:cubicBezTo>
                  <a:cubicBezTo>
                    <a:pt x="89" y="22"/>
                    <a:pt x="78" y="27"/>
                    <a:pt x="66" y="29"/>
                  </a:cubicBezTo>
                  <a:cubicBezTo>
                    <a:pt x="44" y="33"/>
                    <a:pt x="21" y="49"/>
                    <a:pt x="0" y="2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57" name="Freeform 127">
              <a:extLst>
                <a:ext uri="{FF2B5EF4-FFF2-40B4-BE49-F238E27FC236}">
                  <a16:creationId xmlns:a16="http://schemas.microsoft.com/office/drawing/2014/main" id="{CE249E05-B187-42C5-AAB0-83232879111E}"/>
                </a:ext>
              </a:extLst>
            </p:cNvPr>
            <p:cNvSpPr>
              <a:spLocks/>
            </p:cNvSpPr>
            <p:nvPr/>
          </p:nvSpPr>
          <p:spPr bwMode="auto">
            <a:xfrm>
              <a:off x="8183563" y="182563"/>
              <a:ext cx="34925" cy="31750"/>
            </a:xfrm>
            <a:custGeom>
              <a:avLst/>
              <a:gdLst>
                <a:gd name="T0" fmla="*/ 85 w 85"/>
                <a:gd name="T1" fmla="*/ 22 h 38"/>
                <a:gd name="T2" fmla="*/ 4 w 85"/>
                <a:gd name="T3" fmla="*/ 37 h 38"/>
                <a:gd name="T4" fmla="*/ 0 w 85"/>
                <a:gd name="T5" fmla="*/ 19 h 38"/>
                <a:gd name="T6" fmla="*/ 53 w 85"/>
                <a:gd name="T7" fmla="*/ 6 h 38"/>
                <a:gd name="T8" fmla="*/ 85 w 85"/>
                <a:gd name="T9" fmla="*/ 2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38">
                  <a:moveTo>
                    <a:pt x="85" y="22"/>
                  </a:moveTo>
                  <a:cubicBezTo>
                    <a:pt x="60" y="37"/>
                    <a:pt x="32" y="38"/>
                    <a:pt x="4" y="37"/>
                  </a:cubicBezTo>
                  <a:cubicBezTo>
                    <a:pt x="3" y="37"/>
                    <a:pt x="0" y="19"/>
                    <a:pt x="0" y="19"/>
                  </a:cubicBezTo>
                  <a:cubicBezTo>
                    <a:pt x="18" y="14"/>
                    <a:pt x="35" y="9"/>
                    <a:pt x="53" y="6"/>
                  </a:cubicBezTo>
                  <a:cubicBezTo>
                    <a:pt x="64" y="4"/>
                    <a:pt x="78" y="0"/>
                    <a:pt x="85" y="2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Freeform 128">
              <a:extLst>
                <a:ext uri="{FF2B5EF4-FFF2-40B4-BE49-F238E27FC236}">
                  <a16:creationId xmlns:a16="http://schemas.microsoft.com/office/drawing/2014/main" id="{DDF00BDF-30C9-433B-AD90-B5857F7E8C25}"/>
                </a:ext>
              </a:extLst>
            </p:cNvPr>
            <p:cNvSpPr>
              <a:spLocks/>
            </p:cNvSpPr>
            <p:nvPr/>
          </p:nvSpPr>
          <p:spPr bwMode="auto">
            <a:xfrm>
              <a:off x="8245475" y="165100"/>
              <a:ext cx="38100" cy="31750"/>
            </a:xfrm>
            <a:custGeom>
              <a:avLst/>
              <a:gdLst>
                <a:gd name="T0" fmla="*/ 90 w 90"/>
                <a:gd name="T1" fmla="*/ 12 h 38"/>
                <a:gd name="T2" fmla="*/ 0 w 90"/>
                <a:gd name="T3" fmla="*/ 19 h 38"/>
                <a:gd name="T4" fmla="*/ 78 w 90"/>
                <a:gd name="T5" fmla="*/ 0 h 38"/>
                <a:gd name="T6" fmla="*/ 90 w 90"/>
                <a:gd name="T7" fmla="*/ 12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0" h="38">
                  <a:moveTo>
                    <a:pt x="90" y="12"/>
                  </a:moveTo>
                  <a:cubicBezTo>
                    <a:pt x="53" y="36"/>
                    <a:pt x="21" y="38"/>
                    <a:pt x="0" y="19"/>
                  </a:cubicBezTo>
                  <a:cubicBezTo>
                    <a:pt x="24" y="0"/>
                    <a:pt x="51" y="2"/>
                    <a:pt x="78" y="0"/>
                  </a:cubicBezTo>
                  <a:cubicBezTo>
                    <a:pt x="81" y="0"/>
                    <a:pt x="86" y="8"/>
                    <a:pt x="9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Freeform 129">
              <a:extLst>
                <a:ext uri="{FF2B5EF4-FFF2-40B4-BE49-F238E27FC236}">
                  <a16:creationId xmlns:a16="http://schemas.microsoft.com/office/drawing/2014/main" id="{5522D37A-8116-49B4-A1B5-DA6C72D04C05}"/>
                </a:ext>
              </a:extLst>
            </p:cNvPr>
            <p:cNvSpPr>
              <a:spLocks/>
            </p:cNvSpPr>
            <p:nvPr/>
          </p:nvSpPr>
          <p:spPr bwMode="auto">
            <a:xfrm>
              <a:off x="8116888" y="207963"/>
              <a:ext cx="36513" cy="25400"/>
            </a:xfrm>
            <a:custGeom>
              <a:avLst/>
              <a:gdLst>
                <a:gd name="T0" fmla="*/ 87 w 87"/>
                <a:gd name="T1" fmla="*/ 16 h 32"/>
                <a:gd name="T2" fmla="*/ 62 w 87"/>
                <a:gd name="T3" fmla="*/ 27 h 32"/>
                <a:gd name="T4" fmla="*/ 7 w 87"/>
                <a:gd name="T5" fmla="*/ 32 h 32"/>
                <a:gd name="T6" fmla="*/ 1 w 87"/>
                <a:gd name="T7" fmla="*/ 24 h 32"/>
                <a:gd name="T8" fmla="*/ 6 w 87"/>
                <a:gd name="T9" fmla="*/ 11 h 32"/>
                <a:gd name="T10" fmla="*/ 87 w 87"/>
                <a:gd name="T11" fmla="*/ 16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7" h="32">
                  <a:moveTo>
                    <a:pt x="87" y="16"/>
                  </a:moveTo>
                  <a:cubicBezTo>
                    <a:pt x="79" y="20"/>
                    <a:pt x="71" y="25"/>
                    <a:pt x="62" y="27"/>
                  </a:cubicBezTo>
                  <a:cubicBezTo>
                    <a:pt x="44" y="30"/>
                    <a:pt x="25" y="31"/>
                    <a:pt x="7" y="32"/>
                  </a:cubicBezTo>
                  <a:cubicBezTo>
                    <a:pt x="5" y="32"/>
                    <a:pt x="0" y="27"/>
                    <a:pt x="1" y="24"/>
                  </a:cubicBezTo>
                  <a:cubicBezTo>
                    <a:pt x="1" y="19"/>
                    <a:pt x="3" y="13"/>
                    <a:pt x="6" y="11"/>
                  </a:cubicBezTo>
                  <a:cubicBezTo>
                    <a:pt x="17" y="2"/>
                    <a:pt x="67" y="0"/>
                    <a:pt x="87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60" name="Freeform 130">
              <a:extLst>
                <a:ext uri="{FF2B5EF4-FFF2-40B4-BE49-F238E27FC236}">
                  <a16:creationId xmlns:a16="http://schemas.microsoft.com/office/drawing/2014/main" id="{C0A34A80-9120-49CD-B6D3-227FACB9FA62}"/>
                </a:ext>
              </a:extLst>
            </p:cNvPr>
            <p:cNvSpPr>
              <a:spLocks/>
            </p:cNvSpPr>
            <p:nvPr/>
          </p:nvSpPr>
          <p:spPr bwMode="auto">
            <a:xfrm>
              <a:off x="7920038" y="263525"/>
              <a:ext cx="38100" cy="26988"/>
            </a:xfrm>
            <a:custGeom>
              <a:avLst/>
              <a:gdLst>
                <a:gd name="T0" fmla="*/ 95 w 95"/>
                <a:gd name="T1" fmla="*/ 15 h 32"/>
                <a:gd name="T2" fmla="*/ 9 w 95"/>
                <a:gd name="T3" fmla="*/ 30 h 32"/>
                <a:gd name="T4" fmla="*/ 20 w 95"/>
                <a:gd name="T5" fmla="*/ 6 h 32"/>
                <a:gd name="T6" fmla="*/ 82 w 95"/>
                <a:gd name="T7" fmla="*/ 1 h 32"/>
                <a:gd name="T8" fmla="*/ 95 w 95"/>
                <a:gd name="T9" fmla="*/ 15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5" h="32">
                  <a:moveTo>
                    <a:pt x="95" y="15"/>
                  </a:moveTo>
                  <a:cubicBezTo>
                    <a:pt x="64" y="32"/>
                    <a:pt x="36" y="32"/>
                    <a:pt x="9" y="30"/>
                  </a:cubicBezTo>
                  <a:cubicBezTo>
                    <a:pt x="0" y="14"/>
                    <a:pt x="9" y="8"/>
                    <a:pt x="20" y="6"/>
                  </a:cubicBezTo>
                  <a:cubicBezTo>
                    <a:pt x="41" y="3"/>
                    <a:pt x="62" y="1"/>
                    <a:pt x="82" y="1"/>
                  </a:cubicBezTo>
                  <a:cubicBezTo>
                    <a:pt x="85" y="0"/>
                    <a:pt x="89" y="7"/>
                    <a:pt x="95" y="1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61" name="Freeform 131">
              <a:extLst>
                <a:ext uri="{FF2B5EF4-FFF2-40B4-BE49-F238E27FC236}">
                  <a16:creationId xmlns:a16="http://schemas.microsoft.com/office/drawing/2014/main" id="{E6C9CAF6-B720-41E0-8D22-09D44E7F57E8}"/>
                </a:ext>
              </a:extLst>
            </p:cNvPr>
            <p:cNvSpPr>
              <a:spLocks/>
            </p:cNvSpPr>
            <p:nvPr/>
          </p:nvSpPr>
          <p:spPr bwMode="auto">
            <a:xfrm>
              <a:off x="7854950" y="280988"/>
              <a:ext cx="36513" cy="31750"/>
            </a:xfrm>
            <a:custGeom>
              <a:avLst/>
              <a:gdLst>
                <a:gd name="T0" fmla="*/ 0 w 90"/>
                <a:gd name="T1" fmla="*/ 28 h 39"/>
                <a:gd name="T2" fmla="*/ 16 w 90"/>
                <a:gd name="T3" fmla="*/ 9 h 39"/>
                <a:gd name="T4" fmla="*/ 75 w 90"/>
                <a:gd name="T5" fmla="*/ 0 h 39"/>
                <a:gd name="T6" fmla="*/ 89 w 90"/>
                <a:gd name="T7" fmla="*/ 10 h 39"/>
                <a:gd name="T8" fmla="*/ 81 w 90"/>
                <a:gd name="T9" fmla="*/ 24 h 39"/>
                <a:gd name="T10" fmla="*/ 0 w 90"/>
                <a:gd name="T11" fmla="*/ 28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0" h="39">
                  <a:moveTo>
                    <a:pt x="0" y="28"/>
                  </a:moveTo>
                  <a:cubicBezTo>
                    <a:pt x="8" y="19"/>
                    <a:pt x="11" y="10"/>
                    <a:pt x="16" y="9"/>
                  </a:cubicBezTo>
                  <a:cubicBezTo>
                    <a:pt x="36" y="5"/>
                    <a:pt x="55" y="2"/>
                    <a:pt x="75" y="0"/>
                  </a:cubicBezTo>
                  <a:cubicBezTo>
                    <a:pt x="80" y="0"/>
                    <a:pt x="88" y="5"/>
                    <a:pt x="89" y="10"/>
                  </a:cubicBezTo>
                  <a:cubicBezTo>
                    <a:pt x="90" y="14"/>
                    <a:pt x="85" y="23"/>
                    <a:pt x="81" y="24"/>
                  </a:cubicBezTo>
                  <a:cubicBezTo>
                    <a:pt x="56" y="30"/>
                    <a:pt x="31" y="39"/>
                    <a:pt x="0" y="2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62" name="Freeform 132">
              <a:extLst>
                <a:ext uri="{FF2B5EF4-FFF2-40B4-BE49-F238E27FC236}">
                  <a16:creationId xmlns:a16="http://schemas.microsoft.com/office/drawing/2014/main" id="{D21DB0E7-AB19-4EAA-B7EE-E39AA0DA3CA9}"/>
                </a:ext>
              </a:extLst>
            </p:cNvPr>
            <p:cNvSpPr>
              <a:spLocks/>
            </p:cNvSpPr>
            <p:nvPr/>
          </p:nvSpPr>
          <p:spPr bwMode="auto">
            <a:xfrm>
              <a:off x="7791450" y="292100"/>
              <a:ext cx="36513" cy="33338"/>
            </a:xfrm>
            <a:custGeom>
              <a:avLst/>
              <a:gdLst>
                <a:gd name="T0" fmla="*/ 90 w 90"/>
                <a:gd name="T1" fmla="*/ 26 h 41"/>
                <a:gd name="T2" fmla="*/ 9 w 90"/>
                <a:gd name="T3" fmla="*/ 41 h 41"/>
                <a:gd name="T4" fmla="*/ 1 w 90"/>
                <a:gd name="T5" fmla="*/ 29 h 41"/>
                <a:gd name="T6" fmla="*/ 6 w 90"/>
                <a:gd name="T7" fmla="*/ 20 h 41"/>
                <a:gd name="T8" fmla="*/ 85 w 90"/>
                <a:gd name="T9" fmla="*/ 14 h 41"/>
                <a:gd name="T10" fmla="*/ 90 w 90"/>
                <a:gd name="T11" fmla="*/ 26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0" h="41">
                  <a:moveTo>
                    <a:pt x="90" y="26"/>
                  </a:moveTo>
                  <a:cubicBezTo>
                    <a:pt x="65" y="40"/>
                    <a:pt x="37" y="41"/>
                    <a:pt x="9" y="41"/>
                  </a:cubicBezTo>
                  <a:cubicBezTo>
                    <a:pt x="6" y="41"/>
                    <a:pt x="2" y="34"/>
                    <a:pt x="1" y="29"/>
                  </a:cubicBezTo>
                  <a:cubicBezTo>
                    <a:pt x="0" y="27"/>
                    <a:pt x="3" y="20"/>
                    <a:pt x="6" y="20"/>
                  </a:cubicBezTo>
                  <a:cubicBezTo>
                    <a:pt x="32" y="15"/>
                    <a:pt x="57" y="0"/>
                    <a:pt x="85" y="14"/>
                  </a:cubicBezTo>
                  <a:cubicBezTo>
                    <a:pt x="87" y="15"/>
                    <a:pt x="87" y="19"/>
                    <a:pt x="90" y="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63" name="Freeform 133">
              <a:extLst>
                <a:ext uri="{FF2B5EF4-FFF2-40B4-BE49-F238E27FC236}">
                  <a16:creationId xmlns:a16="http://schemas.microsoft.com/office/drawing/2014/main" id="{7D72A775-BFCA-4238-B2BD-3E91D1A46A66}"/>
                </a:ext>
              </a:extLst>
            </p:cNvPr>
            <p:cNvSpPr>
              <a:spLocks/>
            </p:cNvSpPr>
            <p:nvPr/>
          </p:nvSpPr>
          <p:spPr bwMode="auto">
            <a:xfrm>
              <a:off x="7659688" y="334963"/>
              <a:ext cx="36513" cy="31750"/>
            </a:xfrm>
            <a:custGeom>
              <a:avLst/>
              <a:gdLst>
                <a:gd name="T0" fmla="*/ 0 w 87"/>
                <a:gd name="T1" fmla="*/ 17 h 37"/>
                <a:gd name="T2" fmla="*/ 76 w 87"/>
                <a:gd name="T3" fmla="*/ 2 h 37"/>
                <a:gd name="T4" fmla="*/ 86 w 87"/>
                <a:gd name="T5" fmla="*/ 11 h 37"/>
                <a:gd name="T6" fmla="*/ 83 w 87"/>
                <a:gd name="T7" fmla="*/ 21 h 37"/>
                <a:gd name="T8" fmla="*/ 4 w 87"/>
                <a:gd name="T9" fmla="*/ 29 h 37"/>
                <a:gd name="T10" fmla="*/ 0 w 87"/>
                <a:gd name="T11" fmla="*/ 17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7" h="37">
                  <a:moveTo>
                    <a:pt x="0" y="17"/>
                  </a:moveTo>
                  <a:cubicBezTo>
                    <a:pt x="24" y="0"/>
                    <a:pt x="50" y="3"/>
                    <a:pt x="76" y="2"/>
                  </a:cubicBezTo>
                  <a:cubicBezTo>
                    <a:pt x="79" y="2"/>
                    <a:pt x="84" y="7"/>
                    <a:pt x="86" y="11"/>
                  </a:cubicBezTo>
                  <a:cubicBezTo>
                    <a:pt x="87" y="13"/>
                    <a:pt x="85" y="19"/>
                    <a:pt x="83" y="21"/>
                  </a:cubicBezTo>
                  <a:cubicBezTo>
                    <a:pt x="72" y="31"/>
                    <a:pt x="18" y="37"/>
                    <a:pt x="4" y="29"/>
                  </a:cubicBezTo>
                  <a:cubicBezTo>
                    <a:pt x="2" y="27"/>
                    <a:pt x="2" y="22"/>
                    <a:pt x="0" y="1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Freeform 134">
              <a:extLst>
                <a:ext uri="{FF2B5EF4-FFF2-40B4-BE49-F238E27FC236}">
                  <a16:creationId xmlns:a16="http://schemas.microsoft.com/office/drawing/2014/main" id="{A338310B-B811-4348-A3A3-6FB4A2C6F2C2}"/>
                </a:ext>
              </a:extLst>
            </p:cNvPr>
            <p:cNvSpPr>
              <a:spLocks/>
            </p:cNvSpPr>
            <p:nvPr/>
          </p:nvSpPr>
          <p:spPr bwMode="auto">
            <a:xfrm>
              <a:off x="8440738" y="79375"/>
              <a:ext cx="34925" cy="36513"/>
            </a:xfrm>
            <a:custGeom>
              <a:avLst/>
              <a:gdLst>
                <a:gd name="T0" fmla="*/ 85 w 85"/>
                <a:gd name="T1" fmla="*/ 11 h 44"/>
                <a:gd name="T2" fmla="*/ 73 w 85"/>
                <a:gd name="T3" fmla="*/ 28 h 44"/>
                <a:gd name="T4" fmla="*/ 16 w 85"/>
                <a:gd name="T5" fmla="*/ 43 h 44"/>
                <a:gd name="T6" fmla="*/ 1 w 85"/>
                <a:gd name="T7" fmla="*/ 35 h 44"/>
                <a:gd name="T8" fmla="*/ 8 w 85"/>
                <a:gd name="T9" fmla="*/ 20 h 44"/>
                <a:gd name="T10" fmla="*/ 78 w 85"/>
                <a:gd name="T11" fmla="*/ 0 h 44"/>
                <a:gd name="T12" fmla="*/ 85 w 85"/>
                <a:gd name="T13" fmla="*/ 11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5" h="44">
                  <a:moveTo>
                    <a:pt x="85" y="11"/>
                  </a:moveTo>
                  <a:cubicBezTo>
                    <a:pt x="81" y="17"/>
                    <a:pt x="79" y="26"/>
                    <a:pt x="73" y="28"/>
                  </a:cubicBezTo>
                  <a:cubicBezTo>
                    <a:pt x="55" y="34"/>
                    <a:pt x="35" y="39"/>
                    <a:pt x="16" y="43"/>
                  </a:cubicBezTo>
                  <a:cubicBezTo>
                    <a:pt x="11" y="44"/>
                    <a:pt x="3" y="39"/>
                    <a:pt x="1" y="35"/>
                  </a:cubicBezTo>
                  <a:cubicBezTo>
                    <a:pt x="0" y="31"/>
                    <a:pt x="4" y="21"/>
                    <a:pt x="8" y="20"/>
                  </a:cubicBezTo>
                  <a:cubicBezTo>
                    <a:pt x="31" y="12"/>
                    <a:pt x="55" y="7"/>
                    <a:pt x="78" y="0"/>
                  </a:cubicBezTo>
                  <a:cubicBezTo>
                    <a:pt x="81" y="4"/>
                    <a:pt x="83" y="7"/>
                    <a:pt x="85" y="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Freeform 135">
              <a:extLst>
                <a:ext uri="{FF2B5EF4-FFF2-40B4-BE49-F238E27FC236}">
                  <a16:creationId xmlns:a16="http://schemas.microsoft.com/office/drawing/2014/main" id="{3B099DDE-66F0-4F52-891B-815ECFF19CA2}"/>
                </a:ext>
              </a:extLst>
            </p:cNvPr>
            <p:cNvSpPr>
              <a:spLocks/>
            </p:cNvSpPr>
            <p:nvPr/>
          </p:nvSpPr>
          <p:spPr bwMode="auto">
            <a:xfrm>
              <a:off x="8375650" y="111125"/>
              <a:ext cx="36513" cy="38100"/>
            </a:xfrm>
            <a:custGeom>
              <a:avLst/>
              <a:gdLst>
                <a:gd name="T0" fmla="*/ 86 w 86"/>
                <a:gd name="T1" fmla="*/ 14 h 47"/>
                <a:gd name="T2" fmla="*/ 0 w 86"/>
                <a:gd name="T3" fmla="*/ 29 h 47"/>
                <a:gd name="T4" fmla="*/ 86 w 86"/>
                <a:gd name="T5" fmla="*/ 14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6" h="47">
                  <a:moveTo>
                    <a:pt x="86" y="14"/>
                  </a:moveTo>
                  <a:cubicBezTo>
                    <a:pt x="64" y="40"/>
                    <a:pt x="23" y="47"/>
                    <a:pt x="0" y="29"/>
                  </a:cubicBezTo>
                  <a:cubicBezTo>
                    <a:pt x="24" y="6"/>
                    <a:pt x="60" y="0"/>
                    <a:pt x="86" y="1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Freeform 136">
              <a:extLst>
                <a:ext uri="{FF2B5EF4-FFF2-40B4-BE49-F238E27FC236}">
                  <a16:creationId xmlns:a16="http://schemas.microsoft.com/office/drawing/2014/main" id="{1857310E-E6F4-43EA-8187-2D8B0F25864F}"/>
                </a:ext>
              </a:extLst>
            </p:cNvPr>
            <p:cNvSpPr>
              <a:spLocks/>
            </p:cNvSpPr>
            <p:nvPr/>
          </p:nvSpPr>
          <p:spPr bwMode="auto">
            <a:xfrm>
              <a:off x="7208838" y="523875"/>
              <a:ext cx="36513" cy="41275"/>
            </a:xfrm>
            <a:custGeom>
              <a:avLst/>
              <a:gdLst>
                <a:gd name="T0" fmla="*/ 0 w 92"/>
                <a:gd name="T1" fmla="*/ 35 h 51"/>
                <a:gd name="T2" fmla="*/ 74 w 92"/>
                <a:gd name="T3" fmla="*/ 1 h 51"/>
                <a:gd name="T4" fmla="*/ 90 w 92"/>
                <a:gd name="T5" fmla="*/ 8 h 51"/>
                <a:gd name="T6" fmla="*/ 87 w 92"/>
                <a:gd name="T7" fmla="*/ 22 h 51"/>
                <a:gd name="T8" fmla="*/ 19 w 92"/>
                <a:gd name="T9" fmla="*/ 50 h 51"/>
                <a:gd name="T10" fmla="*/ 0 w 92"/>
                <a:gd name="T11" fmla="*/ 35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51">
                  <a:moveTo>
                    <a:pt x="0" y="35"/>
                  </a:moveTo>
                  <a:cubicBezTo>
                    <a:pt x="30" y="21"/>
                    <a:pt x="52" y="10"/>
                    <a:pt x="74" y="1"/>
                  </a:cubicBezTo>
                  <a:cubicBezTo>
                    <a:pt x="78" y="0"/>
                    <a:pt x="86" y="4"/>
                    <a:pt x="90" y="8"/>
                  </a:cubicBezTo>
                  <a:cubicBezTo>
                    <a:pt x="92" y="10"/>
                    <a:pt x="90" y="20"/>
                    <a:pt x="87" y="22"/>
                  </a:cubicBezTo>
                  <a:cubicBezTo>
                    <a:pt x="65" y="32"/>
                    <a:pt x="42" y="41"/>
                    <a:pt x="19" y="50"/>
                  </a:cubicBezTo>
                  <a:cubicBezTo>
                    <a:pt x="17" y="51"/>
                    <a:pt x="12" y="44"/>
                    <a:pt x="0" y="3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Freeform 137">
              <a:extLst>
                <a:ext uri="{FF2B5EF4-FFF2-40B4-BE49-F238E27FC236}">
                  <a16:creationId xmlns:a16="http://schemas.microsoft.com/office/drawing/2014/main" id="{A2DB54FB-B9A2-443B-AF5E-76077A32C86A}"/>
                </a:ext>
              </a:extLst>
            </p:cNvPr>
            <p:cNvSpPr>
              <a:spLocks/>
            </p:cNvSpPr>
            <p:nvPr/>
          </p:nvSpPr>
          <p:spPr bwMode="auto">
            <a:xfrm>
              <a:off x="7723188" y="317500"/>
              <a:ext cx="39688" cy="25400"/>
            </a:xfrm>
            <a:custGeom>
              <a:avLst/>
              <a:gdLst>
                <a:gd name="T0" fmla="*/ 0 w 98"/>
                <a:gd name="T1" fmla="*/ 12 h 32"/>
                <a:gd name="T2" fmla="*/ 85 w 98"/>
                <a:gd name="T3" fmla="*/ 0 h 32"/>
                <a:gd name="T4" fmla="*/ 80 w 98"/>
                <a:gd name="T5" fmla="*/ 26 h 32"/>
                <a:gd name="T6" fmla="*/ 14 w 98"/>
                <a:gd name="T7" fmla="*/ 32 h 32"/>
                <a:gd name="T8" fmla="*/ 0 w 98"/>
                <a:gd name="T9" fmla="*/ 12 h 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32">
                  <a:moveTo>
                    <a:pt x="0" y="12"/>
                  </a:moveTo>
                  <a:cubicBezTo>
                    <a:pt x="34" y="7"/>
                    <a:pt x="61" y="3"/>
                    <a:pt x="85" y="0"/>
                  </a:cubicBezTo>
                  <a:cubicBezTo>
                    <a:pt x="98" y="16"/>
                    <a:pt x="92" y="24"/>
                    <a:pt x="80" y="26"/>
                  </a:cubicBezTo>
                  <a:cubicBezTo>
                    <a:pt x="58" y="30"/>
                    <a:pt x="36" y="31"/>
                    <a:pt x="14" y="32"/>
                  </a:cubicBezTo>
                  <a:cubicBezTo>
                    <a:pt x="11" y="32"/>
                    <a:pt x="9" y="25"/>
                    <a:pt x="0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Freeform 138">
              <a:extLst>
                <a:ext uri="{FF2B5EF4-FFF2-40B4-BE49-F238E27FC236}">
                  <a16:creationId xmlns:a16="http://schemas.microsoft.com/office/drawing/2014/main" id="{3CDA2BE7-DE1E-4BA8-87E2-C788093931C5}"/>
                </a:ext>
              </a:extLst>
            </p:cNvPr>
            <p:cNvSpPr>
              <a:spLocks/>
            </p:cNvSpPr>
            <p:nvPr/>
          </p:nvSpPr>
          <p:spPr bwMode="auto">
            <a:xfrm>
              <a:off x="8312150" y="139700"/>
              <a:ext cx="34925" cy="31750"/>
            </a:xfrm>
            <a:custGeom>
              <a:avLst/>
              <a:gdLst>
                <a:gd name="T0" fmla="*/ 87 w 87"/>
                <a:gd name="T1" fmla="*/ 9 h 38"/>
                <a:gd name="T2" fmla="*/ 75 w 87"/>
                <a:gd name="T3" fmla="*/ 26 h 38"/>
                <a:gd name="T4" fmla="*/ 17 w 87"/>
                <a:gd name="T5" fmla="*/ 37 h 38"/>
                <a:gd name="T6" fmla="*/ 0 w 87"/>
                <a:gd name="T7" fmla="*/ 26 h 38"/>
                <a:gd name="T8" fmla="*/ 12 w 87"/>
                <a:gd name="T9" fmla="*/ 12 h 38"/>
                <a:gd name="T10" fmla="*/ 80 w 87"/>
                <a:gd name="T11" fmla="*/ 0 h 38"/>
                <a:gd name="T12" fmla="*/ 87 w 87"/>
                <a:gd name="T13" fmla="*/ 9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7" h="38">
                  <a:moveTo>
                    <a:pt x="87" y="9"/>
                  </a:moveTo>
                  <a:cubicBezTo>
                    <a:pt x="83" y="15"/>
                    <a:pt x="80" y="25"/>
                    <a:pt x="75" y="26"/>
                  </a:cubicBezTo>
                  <a:cubicBezTo>
                    <a:pt x="56" y="31"/>
                    <a:pt x="37" y="35"/>
                    <a:pt x="17" y="37"/>
                  </a:cubicBezTo>
                  <a:cubicBezTo>
                    <a:pt x="12" y="38"/>
                    <a:pt x="6" y="30"/>
                    <a:pt x="0" y="26"/>
                  </a:cubicBezTo>
                  <a:cubicBezTo>
                    <a:pt x="4" y="21"/>
                    <a:pt x="7" y="13"/>
                    <a:pt x="12" y="12"/>
                  </a:cubicBezTo>
                  <a:cubicBezTo>
                    <a:pt x="34" y="7"/>
                    <a:pt x="57" y="4"/>
                    <a:pt x="80" y="0"/>
                  </a:cubicBezTo>
                  <a:cubicBezTo>
                    <a:pt x="82" y="3"/>
                    <a:pt x="84" y="6"/>
                    <a:pt x="87" y="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Freeform 139">
              <a:extLst>
                <a:ext uri="{FF2B5EF4-FFF2-40B4-BE49-F238E27FC236}">
                  <a16:creationId xmlns:a16="http://schemas.microsoft.com/office/drawing/2014/main" id="{8889037F-8255-4461-9C53-C83FD3A93166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1800" y="220663"/>
              <a:ext cx="36513" cy="33338"/>
            </a:xfrm>
            <a:custGeom>
              <a:avLst/>
              <a:gdLst>
                <a:gd name="T0" fmla="*/ 88 w 88"/>
                <a:gd name="T1" fmla="*/ 16 h 42"/>
                <a:gd name="T2" fmla="*/ 77 w 88"/>
                <a:gd name="T3" fmla="*/ 31 h 42"/>
                <a:gd name="T4" fmla="*/ 15 w 88"/>
                <a:gd name="T5" fmla="*/ 42 h 42"/>
                <a:gd name="T6" fmla="*/ 1 w 88"/>
                <a:gd name="T7" fmla="*/ 32 h 42"/>
                <a:gd name="T8" fmla="*/ 6 w 88"/>
                <a:gd name="T9" fmla="*/ 19 h 42"/>
                <a:gd name="T10" fmla="*/ 88 w 88"/>
                <a:gd name="T11" fmla="*/ 16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8" h="42">
                  <a:moveTo>
                    <a:pt x="88" y="16"/>
                  </a:moveTo>
                  <a:cubicBezTo>
                    <a:pt x="83" y="22"/>
                    <a:pt x="81" y="31"/>
                    <a:pt x="77" y="31"/>
                  </a:cubicBezTo>
                  <a:cubicBezTo>
                    <a:pt x="56" y="36"/>
                    <a:pt x="36" y="40"/>
                    <a:pt x="15" y="42"/>
                  </a:cubicBezTo>
                  <a:cubicBezTo>
                    <a:pt x="11" y="42"/>
                    <a:pt x="4" y="36"/>
                    <a:pt x="1" y="32"/>
                  </a:cubicBezTo>
                  <a:cubicBezTo>
                    <a:pt x="0" y="29"/>
                    <a:pt x="4" y="19"/>
                    <a:pt x="6" y="19"/>
                  </a:cubicBezTo>
                  <a:cubicBezTo>
                    <a:pt x="32" y="14"/>
                    <a:pt x="58" y="0"/>
                    <a:pt x="88" y="1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Freeform 140">
              <a:extLst>
                <a:ext uri="{FF2B5EF4-FFF2-40B4-BE49-F238E27FC236}">
                  <a16:creationId xmlns:a16="http://schemas.microsoft.com/office/drawing/2014/main" id="{72DF127F-68F6-4681-94BC-566794CA0C8C}"/>
                </a:ext>
              </a:extLst>
            </p:cNvPr>
            <p:cNvSpPr>
              <a:spLocks/>
            </p:cNvSpPr>
            <p:nvPr/>
          </p:nvSpPr>
          <p:spPr bwMode="auto">
            <a:xfrm>
              <a:off x="7273925" y="479425"/>
              <a:ext cx="33338" cy="36513"/>
            </a:xfrm>
            <a:custGeom>
              <a:avLst/>
              <a:gdLst>
                <a:gd name="T0" fmla="*/ 0 w 81"/>
                <a:gd name="T1" fmla="*/ 44 h 44"/>
                <a:gd name="T2" fmla="*/ 81 w 81"/>
                <a:gd name="T3" fmla="*/ 9 h 44"/>
                <a:gd name="T4" fmla="*/ 0 w 81"/>
                <a:gd name="T5" fmla="*/ 44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44">
                  <a:moveTo>
                    <a:pt x="0" y="44"/>
                  </a:moveTo>
                  <a:cubicBezTo>
                    <a:pt x="5" y="15"/>
                    <a:pt x="43" y="0"/>
                    <a:pt x="81" y="9"/>
                  </a:cubicBezTo>
                  <a:cubicBezTo>
                    <a:pt x="72" y="31"/>
                    <a:pt x="52" y="40"/>
                    <a:pt x="0" y="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71" name="Freeform 141">
              <a:extLst>
                <a:ext uri="{FF2B5EF4-FFF2-40B4-BE49-F238E27FC236}">
                  <a16:creationId xmlns:a16="http://schemas.microsoft.com/office/drawing/2014/main" id="{CE9ECDD2-4DEB-4A65-BC20-2B6D430FEB77}"/>
                </a:ext>
              </a:extLst>
            </p:cNvPr>
            <p:cNvSpPr>
              <a:spLocks/>
            </p:cNvSpPr>
            <p:nvPr/>
          </p:nvSpPr>
          <p:spPr bwMode="auto">
            <a:xfrm>
              <a:off x="7169150" y="588963"/>
              <a:ext cx="20638" cy="68263"/>
            </a:xfrm>
            <a:custGeom>
              <a:avLst/>
              <a:gdLst>
                <a:gd name="T0" fmla="*/ 40 w 53"/>
                <a:gd name="T1" fmla="*/ 0 h 84"/>
                <a:gd name="T2" fmla="*/ 47 w 53"/>
                <a:gd name="T3" fmla="*/ 4 h 84"/>
                <a:gd name="T4" fmla="*/ 51 w 53"/>
                <a:gd name="T5" fmla="*/ 20 h 84"/>
                <a:gd name="T6" fmla="*/ 16 w 53"/>
                <a:gd name="T7" fmla="*/ 76 h 84"/>
                <a:gd name="T8" fmla="*/ 2 w 53"/>
                <a:gd name="T9" fmla="*/ 60 h 84"/>
                <a:gd name="T10" fmla="*/ 40 w 53"/>
                <a:gd name="T11" fmla="*/ 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" h="84">
                  <a:moveTo>
                    <a:pt x="40" y="0"/>
                  </a:moveTo>
                  <a:cubicBezTo>
                    <a:pt x="45" y="2"/>
                    <a:pt x="47" y="3"/>
                    <a:pt x="47" y="4"/>
                  </a:cubicBezTo>
                  <a:cubicBezTo>
                    <a:pt x="49" y="9"/>
                    <a:pt x="53" y="17"/>
                    <a:pt x="51" y="20"/>
                  </a:cubicBezTo>
                  <a:cubicBezTo>
                    <a:pt x="41" y="40"/>
                    <a:pt x="31" y="61"/>
                    <a:pt x="16" y="76"/>
                  </a:cubicBezTo>
                  <a:cubicBezTo>
                    <a:pt x="8" y="84"/>
                    <a:pt x="0" y="70"/>
                    <a:pt x="2" y="60"/>
                  </a:cubicBezTo>
                  <a:cubicBezTo>
                    <a:pt x="6" y="36"/>
                    <a:pt x="18" y="15"/>
                    <a:pt x="4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72" name="Freeform 142">
              <a:extLst>
                <a:ext uri="{FF2B5EF4-FFF2-40B4-BE49-F238E27FC236}">
                  <a16:creationId xmlns:a16="http://schemas.microsoft.com/office/drawing/2014/main" id="{C66E6D6F-5DE3-46C9-AA47-F499DBE5E742}"/>
                </a:ext>
              </a:extLst>
            </p:cNvPr>
            <p:cNvSpPr>
              <a:spLocks/>
            </p:cNvSpPr>
            <p:nvPr/>
          </p:nvSpPr>
          <p:spPr bwMode="auto">
            <a:xfrm>
              <a:off x="8502650" y="38100"/>
              <a:ext cx="34925" cy="39688"/>
            </a:xfrm>
            <a:custGeom>
              <a:avLst/>
              <a:gdLst>
                <a:gd name="T0" fmla="*/ 0 w 88"/>
                <a:gd name="T1" fmla="*/ 42 h 48"/>
                <a:gd name="T2" fmla="*/ 85 w 88"/>
                <a:gd name="T3" fmla="*/ 0 h 48"/>
                <a:gd name="T4" fmla="*/ 86 w 88"/>
                <a:gd name="T5" fmla="*/ 23 h 48"/>
                <a:gd name="T6" fmla="*/ 0 w 88"/>
                <a:gd name="T7" fmla="*/ 42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8" h="48">
                  <a:moveTo>
                    <a:pt x="0" y="42"/>
                  </a:moveTo>
                  <a:cubicBezTo>
                    <a:pt x="23" y="11"/>
                    <a:pt x="55" y="14"/>
                    <a:pt x="85" y="0"/>
                  </a:cubicBezTo>
                  <a:cubicBezTo>
                    <a:pt x="85" y="12"/>
                    <a:pt x="88" y="20"/>
                    <a:pt x="86" y="23"/>
                  </a:cubicBezTo>
                  <a:cubicBezTo>
                    <a:pt x="72" y="38"/>
                    <a:pt x="30" y="48"/>
                    <a:pt x="0" y="4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  <p:sp>
          <p:nvSpPr>
            <p:cNvPr id="73" name="Freeform 143">
              <a:extLst>
                <a:ext uri="{FF2B5EF4-FFF2-40B4-BE49-F238E27FC236}">
                  <a16:creationId xmlns:a16="http://schemas.microsoft.com/office/drawing/2014/main" id="{C772672F-AEEB-4FC2-B0E5-60FCA665116B}"/>
                </a:ext>
              </a:extLst>
            </p:cNvPr>
            <p:cNvSpPr>
              <a:spLocks/>
            </p:cNvSpPr>
            <p:nvPr/>
          </p:nvSpPr>
          <p:spPr bwMode="auto">
            <a:xfrm>
              <a:off x="7185025" y="700088"/>
              <a:ext cx="15875" cy="30163"/>
            </a:xfrm>
            <a:custGeom>
              <a:avLst/>
              <a:gdLst>
                <a:gd name="T0" fmla="*/ 34 w 38"/>
                <a:gd name="T1" fmla="*/ 33 h 36"/>
                <a:gd name="T2" fmla="*/ 27 w 38"/>
                <a:gd name="T3" fmla="*/ 36 h 36"/>
                <a:gd name="T4" fmla="*/ 1 w 38"/>
                <a:gd name="T5" fmla="*/ 10 h 36"/>
                <a:gd name="T6" fmla="*/ 13 w 38"/>
                <a:gd name="T7" fmla="*/ 1 h 36"/>
                <a:gd name="T8" fmla="*/ 34 w 38"/>
                <a:gd name="T9" fmla="*/ 33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4" y="33"/>
                  </a:moveTo>
                  <a:cubicBezTo>
                    <a:pt x="29" y="35"/>
                    <a:pt x="28" y="36"/>
                    <a:pt x="27" y="36"/>
                  </a:cubicBezTo>
                  <a:cubicBezTo>
                    <a:pt x="11" y="34"/>
                    <a:pt x="0" y="27"/>
                    <a:pt x="1" y="10"/>
                  </a:cubicBezTo>
                  <a:cubicBezTo>
                    <a:pt x="2" y="7"/>
                    <a:pt x="10" y="0"/>
                    <a:pt x="13" y="1"/>
                  </a:cubicBezTo>
                  <a:cubicBezTo>
                    <a:pt x="27" y="6"/>
                    <a:pt x="38" y="14"/>
                    <a:pt x="34" y="3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7B2A6F9E-F0E9-4622-ACDE-CB82326B5637}"/>
              </a:ext>
            </a:extLst>
          </p:cNvPr>
          <p:cNvGrpSpPr/>
          <p:nvPr userDrawn="1"/>
        </p:nvGrpSpPr>
        <p:grpSpPr>
          <a:xfrm>
            <a:off x="8963902" y="3275801"/>
            <a:ext cx="923584" cy="1433229"/>
            <a:chOff x="7478257" y="2193205"/>
            <a:chExt cx="452893" cy="700189"/>
          </a:xfrm>
          <a:solidFill>
            <a:srgbClr val="39A935"/>
          </a:solidFill>
        </p:grpSpPr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5A0418DE-2F1D-4FFD-B28F-98DC2FEF1A72}"/>
                </a:ext>
              </a:extLst>
            </p:cNvPr>
            <p:cNvSpPr/>
            <p:nvPr/>
          </p:nvSpPr>
          <p:spPr>
            <a:xfrm>
              <a:off x="7478257" y="2786413"/>
              <a:ext cx="452893" cy="10698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6" name="Freeform 17">
              <a:extLst>
                <a:ext uri="{FF2B5EF4-FFF2-40B4-BE49-F238E27FC236}">
                  <a16:creationId xmlns:a16="http://schemas.microsoft.com/office/drawing/2014/main" id="{E2FE26E6-6248-47C3-9AD0-8A58E5F104C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478257" y="2193205"/>
              <a:ext cx="452893" cy="646699"/>
            </a:xfrm>
            <a:custGeom>
              <a:avLst/>
              <a:gdLst>
                <a:gd name="T0" fmla="*/ 214 w 221"/>
                <a:gd name="T1" fmla="*/ 77 h 315"/>
                <a:gd name="T2" fmla="*/ 164 w 221"/>
                <a:gd name="T3" fmla="*/ 14 h 315"/>
                <a:gd name="T4" fmla="*/ 110 w 221"/>
                <a:gd name="T5" fmla="*/ 0 h 315"/>
                <a:gd name="T6" fmla="*/ 110 w 221"/>
                <a:gd name="T7" fmla="*/ 0 h 315"/>
                <a:gd name="T8" fmla="*/ 56 w 221"/>
                <a:gd name="T9" fmla="*/ 14 h 315"/>
                <a:gd name="T10" fmla="*/ 6 w 221"/>
                <a:gd name="T11" fmla="*/ 77 h 315"/>
                <a:gd name="T12" fmla="*/ 5 w 221"/>
                <a:gd name="T13" fmla="*/ 132 h 315"/>
                <a:gd name="T14" fmla="*/ 40 w 221"/>
                <a:gd name="T15" fmla="*/ 208 h 315"/>
                <a:gd name="T16" fmla="*/ 94 w 221"/>
                <a:gd name="T17" fmla="*/ 292 h 315"/>
                <a:gd name="T18" fmla="*/ 110 w 221"/>
                <a:gd name="T19" fmla="*/ 315 h 315"/>
                <a:gd name="T20" fmla="*/ 110 w 221"/>
                <a:gd name="T21" fmla="*/ 315 h 315"/>
                <a:gd name="T22" fmla="*/ 126 w 221"/>
                <a:gd name="T23" fmla="*/ 292 h 315"/>
                <a:gd name="T24" fmla="*/ 180 w 221"/>
                <a:gd name="T25" fmla="*/ 208 h 315"/>
                <a:gd name="T26" fmla="*/ 215 w 221"/>
                <a:gd name="T27" fmla="*/ 132 h 315"/>
                <a:gd name="T28" fmla="*/ 214 w 221"/>
                <a:gd name="T29" fmla="*/ 77 h 315"/>
                <a:gd name="T30" fmla="*/ 110 w 221"/>
                <a:gd name="T31" fmla="*/ 174 h 315"/>
                <a:gd name="T32" fmla="*/ 110 w 221"/>
                <a:gd name="T33" fmla="*/ 174 h 315"/>
                <a:gd name="T34" fmla="*/ 110 w 221"/>
                <a:gd name="T35" fmla="*/ 174 h 315"/>
                <a:gd name="T36" fmla="*/ 44 w 221"/>
                <a:gd name="T37" fmla="*/ 108 h 315"/>
                <a:gd name="T38" fmla="*/ 110 w 221"/>
                <a:gd name="T39" fmla="*/ 42 h 315"/>
                <a:gd name="T40" fmla="*/ 110 w 221"/>
                <a:gd name="T41" fmla="*/ 42 h 315"/>
                <a:gd name="T42" fmla="*/ 110 w 221"/>
                <a:gd name="T43" fmla="*/ 42 h 315"/>
                <a:gd name="T44" fmla="*/ 176 w 221"/>
                <a:gd name="T45" fmla="*/ 108 h 315"/>
                <a:gd name="T46" fmla="*/ 110 w 221"/>
                <a:gd name="T47" fmla="*/ 174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21" h="315">
                  <a:moveTo>
                    <a:pt x="214" y="77"/>
                  </a:moveTo>
                  <a:cubicBezTo>
                    <a:pt x="206" y="50"/>
                    <a:pt x="189" y="29"/>
                    <a:pt x="164" y="14"/>
                  </a:cubicBezTo>
                  <a:cubicBezTo>
                    <a:pt x="147" y="4"/>
                    <a:pt x="129" y="0"/>
                    <a:pt x="110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1" y="0"/>
                    <a:pt x="73" y="4"/>
                    <a:pt x="56" y="14"/>
                  </a:cubicBezTo>
                  <a:cubicBezTo>
                    <a:pt x="31" y="29"/>
                    <a:pt x="15" y="50"/>
                    <a:pt x="6" y="77"/>
                  </a:cubicBezTo>
                  <a:cubicBezTo>
                    <a:pt x="1" y="95"/>
                    <a:pt x="0" y="114"/>
                    <a:pt x="5" y="132"/>
                  </a:cubicBezTo>
                  <a:cubicBezTo>
                    <a:pt x="13" y="159"/>
                    <a:pt x="26" y="184"/>
                    <a:pt x="40" y="208"/>
                  </a:cubicBezTo>
                  <a:cubicBezTo>
                    <a:pt x="58" y="237"/>
                    <a:pt x="76" y="264"/>
                    <a:pt x="94" y="292"/>
                  </a:cubicBezTo>
                  <a:cubicBezTo>
                    <a:pt x="99" y="300"/>
                    <a:pt x="104" y="307"/>
                    <a:pt x="110" y="315"/>
                  </a:cubicBezTo>
                  <a:cubicBezTo>
                    <a:pt x="110" y="315"/>
                    <a:pt x="110" y="315"/>
                    <a:pt x="110" y="315"/>
                  </a:cubicBezTo>
                  <a:cubicBezTo>
                    <a:pt x="116" y="307"/>
                    <a:pt x="121" y="300"/>
                    <a:pt x="126" y="292"/>
                  </a:cubicBezTo>
                  <a:cubicBezTo>
                    <a:pt x="144" y="264"/>
                    <a:pt x="163" y="237"/>
                    <a:pt x="180" y="208"/>
                  </a:cubicBezTo>
                  <a:cubicBezTo>
                    <a:pt x="194" y="184"/>
                    <a:pt x="207" y="159"/>
                    <a:pt x="215" y="132"/>
                  </a:cubicBezTo>
                  <a:cubicBezTo>
                    <a:pt x="221" y="114"/>
                    <a:pt x="220" y="95"/>
                    <a:pt x="214" y="77"/>
                  </a:cubicBezTo>
                  <a:close/>
                  <a:moveTo>
                    <a:pt x="110" y="174"/>
                  </a:moveTo>
                  <a:cubicBezTo>
                    <a:pt x="110" y="174"/>
                    <a:pt x="110" y="174"/>
                    <a:pt x="110" y="174"/>
                  </a:cubicBezTo>
                  <a:cubicBezTo>
                    <a:pt x="110" y="174"/>
                    <a:pt x="110" y="174"/>
                    <a:pt x="110" y="174"/>
                  </a:cubicBezTo>
                  <a:cubicBezTo>
                    <a:pt x="74" y="174"/>
                    <a:pt x="44" y="145"/>
                    <a:pt x="44" y="108"/>
                  </a:cubicBezTo>
                  <a:cubicBezTo>
                    <a:pt x="44" y="72"/>
                    <a:pt x="74" y="42"/>
                    <a:pt x="110" y="42"/>
                  </a:cubicBezTo>
                  <a:cubicBezTo>
                    <a:pt x="110" y="42"/>
                    <a:pt x="110" y="42"/>
                    <a:pt x="110" y="42"/>
                  </a:cubicBezTo>
                  <a:cubicBezTo>
                    <a:pt x="110" y="42"/>
                    <a:pt x="110" y="42"/>
                    <a:pt x="110" y="42"/>
                  </a:cubicBezTo>
                  <a:cubicBezTo>
                    <a:pt x="147" y="42"/>
                    <a:pt x="176" y="72"/>
                    <a:pt x="176" y="108"/>
                  </a:cubicBezTo>
                  <a:cubicBezTo>
                    <a:pt x="176" y="145"/>
                    <a:pt x="147" y="174"/>
                    <a:pt x="110" y="17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77" name="Group 76">
            <a:extLst>
              <a:ext uri="{FF2B5EF4-FFF2-40B4-BE49-F238E27FC236}">
                <a16:creationId xmlns:a16="http://schemas.microsoft.com/office/drawing/2014/main" id="{B854ABA0-5487-4821-B2F2-349225F2294D}"/>
              </a:ext>
            </a:extLst>
          </p:cNvPr>
          <p:cNvGrpSpPr/>
          <p:nvPr userDrawn="1"/>
        </p:nvGrpSpPr>
        <p:grpSpPr>
          <a:xfrm>
            <a:off x="4839227" y="1989441"/>
            <a:ext cx="818063" cy="1269481"/>
            <a:chOff x="7478257" y="2193205"/>
            <a:chExt cx="452893" cy="700189"/>
          </a:xfrm>
          <a:solidFill>
            <a:srgbClr val="9AC9ED"/>
          </a:solidFill>
        </p:grpSpPr>
        <p:sp>
          <p:nvSpPr>
            <p:cNvPr id="78" name="Oval 77">
              <a:extLst>
                <a:ext uri="{FF2B5EF4-FFF2-40B4-BE49-F238E27FC236}">
                  <a16:creationId xmlns:a16="http://schemas.microsoft.com/office/drawing/2014/main" id="{4C5AABC9-36F0-408A-898D-9413B94E35B6}"/>
                </a:ext>
              </a:extLst>
            </p:cNvPr>
            <p:cNvSpPr/>
            <p:nvPr/>
          </p:nvSpPr>
          <p:spPr>
            <a:xfrm>
              <a:off x="7478257" y="2786413"/>
              <a:ext cx="452893" cy="10698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79" name="Freeform 17">
              <a:extLst>
                <a:ext uri="{FF2B5EF4-FFF2-40B4-BE49-F238E27FC236}">
                  <a16:creationId xmlns:a16="http://schemas.microsoft.com/office/drawing/2014/main" id="{7003277C-2D44-4FB9-8071-68E3F805B6A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478257" y="2193205"/>
              <a:ext cx="452893" cy="646699"/>
            </a:xfrm>
            <a:custGeom>
              <a:avLst/>
              <a:gdLst>
                <a:gd name="T0" fmla="*/ 214 w 221"/>
                <a:gd name="T1" fmla="*/ 77 h 315"/>
                <a:gd name="T2" fmla="*/ 164 w 221"/>
                <a:gd name="T3" fmla="*/ 14 h 315"/>
                <a:gd name="T4" fmla="*/ 110 w 221"/>
                <a:gd name="T5" fmla="*/ 0 h 315"/>
                <a:gd name="T6" fmla="*/ 110 w 221"/>
                <a:gd name="T7" fmla="*/ 0 h 315"/>
                <a:gd name="T8" fmla="*/ 56 w 221"/>
                <a:gd name="T9" fmla="*/ 14 h 315"/>
                <a:gd name="T10" fmla="*/ 6 w 221"/>
                <a:gd name="T11" fmla="*/ 77 h 315"/>
                <a:gd name="T12" fmla="*/ 5 w 221"/>
                <a:gd name="T13" fmla="*/ 132 h 315"/>
                <a:gd name="T14" fmla="*/ 40 w 221"/>
                <a:gd name="T15" fmla="*/ 208 h 315"/>
                <a:gd name="T16" fmla="*/ 94 w 221"/>
                <a:gd name="T17" fmla="*/ 292 h 315"/>
                <a:gd name="T18" fmla="*/ 110 w 221"/>
                <a:gd name="T19" fmla="*/ 315 h 315"/>
                <a:gd name="T20" fmla="*/ 110 w 221"/>
                <a:gd name="T21" fmla="*/ 315 h 315"/>
                <a:gd name="T22" fmla="*/ 126 w 221"/>
                <a:gd name="T23" fmla="*/ 292 h 315"/>
                <a:gd name="T24" fmla="*/ 180 w 221"/>
                <a:gd name="T25" fmla="*/ 208 h 315"/>
                <a:gd name="T26" fmla="*/ 215 w 221"/>
                <a:gd name="T27" fmla="*/ 132 h 315"/>
                <a:gd name="T28" fmla="*/ 214 w 221"/>
                <a:gd name="T29" fmla="*/ 77 h 315"/>
                <a:gd name="T30" fmla="*/ 110 w 221"/>
                <a:gd name="T31" fmla="*/ 174 h 315"/>
                <a:gd name="T32" fmla="*/ 110 w 221"/>
                <a:gd name="T33" fmla="*/ 174 h 315"/>
                <a:gd name="T34" fmla="*/ 110 w 221"/>
                <a:gd name="T35" fmla="*/ 174 h 315"/>
                <a:gd name="T36" fmla="*/ 44 w 221"/>
                <a:gd name="T37" fmla="*/ 108 h 315"/>
                <a:gd name="T38" fmla="*/ 110 w 221"/>
                <a:gd name="T39" fmla="*/ 42 h 315"/>
                <a:gd name="T40" fmla="*/ 110 w 221"/>
                <a:gd name="T41" fmla="*/ 42 h 315"/>
                <a:gd name="T42" fmla="*/ 110 w 221"/>
                <a:gd name="T43" fmla="*/ 42 h 315"/>
                <a:gd name="T44" fmla="*/ 176 w 221"/>
                <a:gd name="T45" fmla="*/ 108 h 315"/>
                <a:gd name="T46" fmla="*/ 110 w 221"/>
                <a:gd name="T47" fmla="*/ 174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21" h="315">
                  <a:moveTo>
                    <a:pt x="214" y="77"/>
                  </a:moveTo>
                  <a:cubicBezTo>
                    <a:pt x="206" y="50"/>
                    <a:pt x="189" y="29"/>
                    <a:pt x="164" y="14"/>
                  </a:cubicBezTo>
                  <a:cubicBezTo>
                    <a:pt x="147" y="4"/>
                    <a:pt x="129" y="0"/>
                    <a:pt x="110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1" y="0"/>
                    <a:pt x="73" y="4"/>
                    <a:pt x="56" y="14"/>
                  </a:cubicBezTo>
                  <a:cubicBezTo>
                    <a:pt x="31" y="29"/>
                    <a:pt x="15" y="50"/>
                    <a:pt x="6" y="77"/>
                  </a:cubicBezTo>
                  <a:cubicBezTo>
                    <a:pt x="1" y="95"/>
                    <a:pt x="0" y="114"/>
                    <a:pt x="5" y="132"/>
                  </a:cubicBezTo>
                  <a:cubicBezTo>
                    <a:pt x="13" y="159"/>
                    <a:pt x="26" y="184"/>
                    <a:pt x="40" y="208"/>
                  </a:cubicBezTo>
                  <a:cubicBezTo>
                    <a:pt x="58" y="237"/>
                    <a:pt x="76" y="264"/>
                    <a:pt x="94" y="292"/>
                  </a:cubicBezTo>
                  <a:cubicBezTo>
                    <a:pt x="99" y="300"/>
                    <a:pt x="104" y="307"/>
                    <a:pt x="110" y="315"/>
                  </a:cubicBezTo>
                  <a:cubicBezTo>
                    <a:pt x="110" y="315"/>
                    <a:pt x="110" y="315"/>
                    <a:pt x="110" y="315"/>
                  </a:cubicBezTo>
                  <a:cubicBezTo>
                    <a:pt x="116" y="307"/>
                    <a:pt x="121" y="300"/>
                    <a:pt x="126" y="292"/>
                  </a:cubicBezTo>
                  <a:cubicBezTo>
                    <a:pt x="144" y="264"/>
                    <a:pt x="163" y="237"/>
                    <a:pt x="180" y="208"/>
                  </a:cubicBezTo>
                  <a:cubicBezTo>
                    <a:pt x="194" y="184"/>
                    <a:pt x="207" y="159"/>
                    <a:pt x="215" y="132"/>
                  </a:cubicBezTo>
                  <a:cubicBezTo>
                    <a:pt x="221" y="114"/>
                    <a:pt x="220" y="95"/>
                    <a:pt x="214" y="77"/>
                  </a:cubicBezTo>
                  <a:close/>
                  <a:moveTo>
                    <a:pt x="110" y="174"/>
                  </a:moveTo>
                  <a:cubicBezTo>
                    <a:pt x="110" y="174"/>
                    <a:pt x="110" y="174"/>
                    <a:pt x="110" y="174"/>
                  </a:cubicBezTo>
                  <a:cubicBezTo>
                    <a:pt x="110" y="174"/>
                    <a:pt x="110" y="174"/>
                    <a:pt x="110" y="174"/>
                  </a:cubicBezTo>
                  <a:cubicBezTo>
                    <a:pt x="74" y="174"/>
                    <a:pt x="44" y="145"/>
                    <a:pt x="44" y="108"/>
                  </a:cubicBezTo>
                  <a:cubicBezTo>
                    <a:pt x="44" y="72"/>
                    <a:pt x="74" y="42"/>
                    <a:pt x="110" y="42"/>
                  </a:cubicBezTo>
                  <a:cubicBezTo>
                    <a:pt x="110" y="42"/>
                    <a:pt x="110" y="42"/>
                    <a:pt x="110" y="42"/>
                  </a:cubicBezTo>
                  <a:cubicBezTo>
                    <a:pt x="110" y="42"/>
                    <a:pt x="110" y="42"/>
                    <a:pt x="110" y="42"/>
                  </a:cubicBezTo>
                  <a:cubicBezTo>
                    <a:pt x="147" y="42"/>
                    <a:pt x="176" y="72"/>
                    <a:pt x="176" y="108"/>
                  </a:cubicBezTo>
                  <a:cubicBezTo>
                    <a:pt x="176" y="145"/>
                    <a:pt x="147" y="174"/>
                    <a:pt x="110" y="17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40B7FA44-8389-46FF-A2DC-574DD85B98DA}"/>
              </a:ext>
            </a:extLst>
          </p:cNvPr>
          <p:cNvGrpSpPr/>
          <p:nvPr userDrawn="1"/>
        </p:nvGrpSpPr>
        <p:grpSpPr>
          <a:xfrm>
            <a:off x="9578891" y="1124417"/>
            <a:ext cx="696498" cy="1080835"/>
            <a:chOff x="7478257" y="2193205"/>
            <a:chExt cx="452893" cy="700189"/>
          </a:xfrm>
          <a:solidFill>
            <a:srgbClr val="009F97"/>
          </a:solidFill>
        </p:grpSpPr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45A559E3-C492-4D22-9072-FDAE059F2E68}"/>
                </a:ext>
              </a:extLst>
            </p:cNvPr>
            <p:cNvSpPr/>
            <p:nvPr/>
          </p:nvSpPr>
          <p:spPr>
            <a:xfrm>
              <a:off x="7478257" y="2786413"/>
              <a:ext cx="452893" cy="106981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82" name="Freeform 17">
              <a:extLst>
                <a:ext uri="{FF2B5EF4-FFF2-40B4-BE49-F238E27FC236}">
                  <a16:creationId xmlns:a16="http://schemas.microsoft.com/office/drawing/2014/main" id="{8FBB1C22-916D-4D88-9014-DFEC36C03C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478257" y="2193205"/>
              <a:ext cx="452893" cy="646699"/>
            </a:xfrm>
            <a:custGeom>
              <a:avLst/>
              <a:gdLst>
                <a:gd name="T0" fmla="*/ 214 w 221"/>
                <a:gd name="T1" fmla="*/ 77 h 315"/>
                <a:gd name="T2" fmla="*/ 164 w 221"/>
                <a:gd name="T3" fmla="*/ 14 h 315"/>
                <a:gd name="T4" fmla="*/ 110 w 221"/>
                <a:gd name="T5" fmla="*/ 0 h 315"/>
                <a:gd name="T6" fmla="*/ 110 w 221"/>
                <a:gd name="T7" fmla="*/ 0 h 315"/>
                <a:gd name="T8" fmla="*/ 56 w 221"/>
                <a:gd name="T9" fmla="*/ 14 h 315"/>
                <a:gd name="T10" fmla="*/ 6 w 221"/>
                <a:gd name="T11" fmla="*/ 77 h 315"/>
                <a:gd name="T12" fmla="*/ 5 w 221"/>
                <a:gd name="T13" fmla="*/ 132 h 315"/>
                <a:gd name="T14" fmla="*/ 40 w 221"/>
                <a:gd name="T15" fmla="*/ 208 h 315"/>
                <a:gd name="T16" fmla="*/ 94 w 221"/>
                <a:gd name="T17" fmla="*/ 292 h 315"/>
                <a:gd name="T18" fmla="*/ 110 w 221"/>
                <a:gd name="T19" fmla="*/ 315 h 315"/>
                <a:gd name="T20" fmla="*/ 110 w 221"/>
                <a:gd name="T21" fmla="*/ 315 h 315"/>
                <a:gd name="T22" fmla="*/ 126 w 221"/>
                <a:gd name="T23" fmla="*/ 292 h 315"/>
                <a:gd name="T24" fmla="*/ 180 w 221"/>
                <a:gd name="T25" fmla="*/ 208 h 315"/>
                <a:gd name="T26" fmla="*/ 215 w 221"/>
                <a:gd name="T27" fmla="*/ 132 h 315"/>
                <a:gd name="T28" fmla="*/ 214 w 221"/>
                <a:gd name="T29" fmla="*/ 77 h 315"/>
                <a:gd name="T30" fmla="*/ 110 w 221"/>
                <a:gd name="T31" fmla="*/ 174 h 315"/>
                <a:gd name="T32" fmla="*/ 110 w 221"/>
                <a:gd name="T33" fmla="*/ 174 h 315"/>
                <a:gd name="T34" fmla="*/ 110 w 221"/>
                <a:gd name="T35" fmla="*/ 174 h 315"/>
                <a:gd name="T36" fmla="*/ 44 w 221"/>
                <a:gd name="T37" fmla="*/ 108 h 315"/>
                <a:gd name="T38" fmla="*/ 110 w 221"/>
                <a:gd name="T39" fmla="*/ 42 h 315"/>
                <a:gd name="T40" fmla="*/ 110 w 221"/>
                <a:gd name="T41" fmla="*/ 42 h 315"/>
                <a:gd name="T42" fmla="*/ 110 w 221"/>
                <a:gd name="T43" fmla="*/ 42 h 315"/>
                <a:gd name="T44" fmla="*/ 176 w 221"/>
                <a:gd name="T45" fmla="*/ 108 h 315"/>
                <a:gd name="T46" fmla="*/ 110 w 221"/>
                <a:gd name="T47" fmla="*/ 174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221" h="315">
                  <a:moveTo>
                    <a:pt x="214" y="77"/>
                  </a:moveTo>
                  <a:cubicBezTo>
                    <a:pt x="206" y="50"/>
                    <a:pt x="189" y="29"/>
                    <a:pt x="164" y="14"/>
                  </a:cubicBezTo>
                  <a:cubicBezTo>
                    <a:pt x="147" y="4"/>
                    <a:pt x="129" y="0"/>
                    <a:pt x="110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91" y="0"/>
                    <a:pt x="73" y="4"/>
                    <a:pt x="56" y="14"/>
                  </a:cubicBezTo>
                  <a:cubicBezTo>
                    <a:pt x="31" y="29"/>
                    <a:pt x="15" y="50"/>
                    <a:pt x="6" y="77"/>
                  </a:cubicBezTo>
                  <a:cubicBezTo>
                    <a:pt x="1" y="95"/>
                    <a:pt x="0" y="114"/>
                    <a:pt x="5" y="132"/>
                  </a:cubicBezTo>
                  <a:cubicBezTo>
                    <a:pt x="13" y="159"/>
                    <a:pt x="26" y="184"/>
                    <a:pt x="40" y="208"/>
                  </a:cubicBezTo>
                  <a:cubicBezTo>
                    <a:pt x="58" y="237"/>
                    <a:pt x="76" y="264"/>
                    <a:pt x="94" y="292"/>
                  </a:cubicBezTo>
                  <a:cubicBezTo>
                    <a:pt x="99" y="300"/>
                    <a:pt x="104" y="307"/>
                    <a:pt x="110" y="315"/>
                  </a:cubicBezTo>
                  <a:cubicBezTo>
                    <a:pt x="110" y="315"/>
                    <a:pt x="110" y="315"/>
                    <a:pt x="110" y="315"/>
                  </a:cubicBezTo>
                  <a:cubicBezTo>
                    <a:pt x="116" y="307"/>
                    <a:pt x="121" y="300"/>
                    <a:pt x="126" y="292"/>
                  </a:cubicBezTo>
                  <a:cubicBezTo>
                    <a:pt x="144" y="264"/>
                    <a:pt x="163" y="237"/>
                    <a:pt x="180" y="208"/>
                  </a:cubicBezTo>
                  <a:cubicBezTo>
                    <a:pt x="194" y="184"/>
                    <a:pt x="207" y="159"/>
                    <a:pt x="215" y="132"/>
                  </a:cubicBezTo>
                  <a:cubicBezTo>
                    <a:pt x="221" y="114"/>
                    <a:pt x="220" y="95"/>
                    <a:pt x="214" y="77"/>
                  </a:cubicBezTo>
                  <a:close/>
                  <a:moveTo>
                    <a:pt x="110" y="174"/>
                  </a:moveTo>
                  <a:cubicBezTo>
                    <a:pt x="110" y="174"/>
                    <a:pt x="110" y="174"/>
                    <a:pt x="110" y="174"/>
                  </a:cubicBezTo>
                  <a:cubicBezTo>
                    <a:pt x="110" y="174"/>
                    <a:pt x="110" y="174"/>
                    <a:pt x="110" y="174"/>
                  </a:cubicBezTo>
                  <a:cubicBezTo>
                    <a:pt x="74" y="174"/>
                    <a:pt x="44" y="145"/>
                    <a:pt x="44" y="108"/>
                  </a:cubicBezTo>
                  <a:cubicBezTo>
                    <a:pt x="44" y="72"/>
                    <a:pt x="74" y="42"/>
                    <a:pt x="110" y="42"/>
                  </a:cubicBezTo>
                  <a:cubicBezTo>
                    <a:pt x="110" y="42"/>
                    <a:pt x="110" y="42"/>
                    <a:pt x="110" y="42"/>
                  </a:cubicBezTo>
                  <a:cubicBezTo>
                    <a:pt x="110" y="42"/>
                    <a:pt x="110" y="42"/>
                    <a:pt x="110" y="42"/>
                  </a:cubicBezTo>
                  <a:cubicBezTo>
                    <a:pt x="147" y="42"/>
                    <a:pt x="176" y="72"/>
                    <a:pt x="176" y="108"/>
                  </a:cubicBezTo>
                  <a:cubicBezTo>
                    <a:pt x="176" y="145"/>
                    <a:pt x="147" y="174"/>
                    <a:pt x="110" y="17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id="{B67F2147-4484-40D5-B546-A8F47DFE51AF}"/>
              </a:ext>
            </a:extLst>
          </p:cNvPr>
          <p:cNvSpPr txBox="1"/>
          <p:nvPr userDrawn="1"/>
        </p:nvSpPr>
        <p:spPr>
          <a:xfrm>
            <a:off x="2232613" y="4008985"/>
            <a:ext cx="8180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4000" dirty="0">
                <a:solidFill>
                  <a:srgbClr val="282F39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01</a:t>
            </a:r>
            <a:endParaRPr lang="en-GB" sz="4000" dirty="0">
              <a:solidFill>
                <a:srgbClr val="282F39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34D2F6EE-113C-450F-8387-5A25F3043BEA}"/>
              </a:ext>
            </a:extLst>
          </p:cNvPr>
          <p:cNvSpPr txBox="1"/>
          <p:nvPr userDrawn="1"/>
        </p:nvSpPr>
        <p:spPr>
          <a:xfrm>
            <a:off x="9001458" y="3397835"/>
            <a:ext cx="8180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3600" dirty="0">
                <a:solidFill>
                  <a:srgbClr val="282F39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02</a:t>
            </a:r>
            <a:endParaRPr lang="en-GB" sz="3600" dirty="0">
              <a:solidFill>
                <a:srgbClr val="282F39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2A81A2BA-1F7F-4BD4-80CB-D4E689347B7E}"/>
              </a:ext>
            </a:extLst>
          </p:cNvPr>
          <p:cNvSpPr txBox="1"/>
          <p:nvPr userDrawn="1"/>
        </p:nvSpPr>
        <p:spPr>
          <a:xfrm>
            <a:off x="4843331" y="2090362"/>
            <a:ext cx="8180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3200" dirty="0">
                <a:solidFill>
                  <a:srgbClr val="282F39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03</a:t>
            </a:r>
            <a:endParaRPr lang="en-GB" sz="3200" dirty="0">
              <a:solidFill>
                <a:srgbClr val="282F39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5887FBB0-9FCD-4095-A184-DBD7FB1DD22E}"/>
              </a:ext>
            </a:extLst>
          </p:cNvPr>
          <p:cNvSpPr txBox="1"/>
          <p:nvPr userDrawn="1"/>
        </p:nvSpPr>
        <p:spPr>
          <a:xfrm>
            <a:off x="9507428" y="1191193"/>
            <a:ext cx="8180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n-US" sz="2800" dirty="0">
                <a:solidFill>
                  <a:srgbClr val="282F39"/>
                </a:solidFill>
                <a:latin typeface="Noto Sans" panose="020B0502040504020204" pitchFamily="34"/>
                <a:ea typeface="Noto Sans" panose="020B0502040504020204" pitchFamily="34"/>
                <a:cs typeface="Noto Sans" panose="020B0502040504020204" pitchFamily="34"/>
              </a:rPr>
              <a:t>04</a:t>
            </a:r>
            <a:endParaRPr lang="en-GB" sz="2800" dirty="0">
              <a:solidFill>
                <a:srgbClr val="282F39"/>
              </a:solidFill>
              <a:latin typeface="Noto Sans" panose="020B0502040504020204" pitchFamily="34"/>
              <a:ea typeface="Noto Sans" panose="020B0502040504020204" pitchFamily="34"/>
              <a:cs typeface="Noto Sans" panose="020B0502040504020204" pitchFamily="34"/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BF02C3D4-8338-4FF8-A1C8-C6390D4E80A8}"/>
              </a:ext>
            </a:extLst>
          </p:cNvPr>
          <p:cNvSpPr txBox="1"/>
          <p:nvPr userDrawn="1"/>
        </p:nvSpPr>
        <p:spPr>
          <a:xfrm>
            <a:off x="520430" y="4490049"/>
            <a:ext cx="15283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1200" b="1" dirty="0">
                <a:solidFill>
                  <a:srgbClr val="2828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 is simply dummy text of the printing and typesetting industry. </a:t>
            </a:r>
            <a:endParaRPr lang="en-GB" sz="1200" b="1" dirty="0">
              <a:solidFill>
                <a:srgbClr val="282828"/>
              </a:solidFill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9054FD7B-D1AA-4AA9-9961-99A55CE36CA8}"/>
              </a:ext>
            </a:extLst>
          </p:cNvPr>
          <p:cNvSpPr txBox="1"/>
          <p:nvPr userDrawn="1"/>
        </p:nvSpPr>
        <p:spPr>
          <a:xfrm>
            <a:off x="3260130" y="2248392"/>
            <a:ext cx="15283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1200" b="1" dirty="0">
                <a:solidFill>
                  <a:srgbClr val="2828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 is simply dummy text of the printing and typesetting industry. </a:t>
            </a:r>
            <a:endParaRPr lang="en-GB" sz="1200" b="1" dirty="0">
              <a:solidFill>
                <a:srgbClr val="282828"/>
              </a:solidFill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C1B6BF5-2395-48D1-8167-2E655E71AE64}"/>
              </a:ext>
            </a:extLst>
          </p:cNvPr>
          <p:cNvSpPr txBox="1"/>
          <p:nvPr userDrawn="1"/>
        </p:nvSpPr>
        <p:spPr>
          <a:xfrm>
            <a:off x="10065566" y="3591928"/>
            <a:ext cx="15283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1200" b="1" dirty="0">
                <a:solidFill>
                  <a:srgbClr val="2828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 is simply dummy text of the printing and typesetting industry. </a:t>
            </a:r>
            <a:endParaRPr lang="en-GB" sz="1200" b="1" dirty="0">
              <a:solidFill>
                <a:srgbClr val="282828"/>
              </a:solidFill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33BF5552-C7F7-49A5-894F-2B394E6519A3}"/>
              </a:ext>
            </a:extLst>
          </p:cNvPr>
          <p:cNvSpPr txBox="1"/>
          <p:nvPr userDrawn="1"/>
        </p:nvSpPr>
        <p:spPr>
          <a:xfrm>
            <a:off x="10334287" y="1634289"/>
            <a:ext cx="152832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defRPr/>
            </a:pPr>
            <a:r>
              <a:rPr lang="en-US" sz="1200" b="1" dirty="0">
                <a:solidFill>
                  <a:srgbClr val="28282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 is simply dummy text of the printing and typesetting industry. </a:t>
            </a:r>
            <a:endParaRPr lang="en-GB" sz="1200" b="1" dirty="0">
              <a:solidFill>
                <a:srgbClr val="282828"/>
              </a:solidFill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0F1C02BF-ADCA-4784-82C1-18A60CAAAFAC}"/>
              </a:ext>
            </a:extLst>
          </p:cNvPr>
          <p:cNvSpPr/>
          <p:nvPr userDrawn="1"/>
        </p:nvSpPr>
        <p:spPr>
          <a:xfrm>
            <a:off x="600099" y="4394598"/>
            <a:ext cx="1388903" cy="67987"/>
          </a:xfrm>
          <a:prstGeom prst="rect">
            <a:avLst/>
          </a:prstGeom>
          <a:solidFill>
            <a:srgbClr val="0047BA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830A12B6-2C82-4BF0-A17A-4930AA6602B9}"/>
              </a:ext>
            </a:extLst>
          </p:cNvPr>
          <p:cNvSpPr/>
          <p:nvPr userDrawn="1"/>
        </p:nvSpPr>
        <p:spPr>
          <a:xfrm>
            <a:off x="3375609" y="2163939"/>
            <a:ext cx="1388903" cy="67987"/>
          </a:xfrm>
          <a:prstGeom prst="rect">
            <a:avLst/>
          </a:prstGeom>
          <a:solidFill>
            <a:srgbClr val="9AC9ED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B04BB237-9E0E-4CAD-9DCF-40C7C26E38F5}"/>
              </a:ext>
            </a:extLst>
          </p:cNvPr>
          <p:cNvSpPr/>
          <p:nvPr userDrawn="1"/>
        </p:nvSpPr>
        <p:spPr>
          <a:xfrm>
            <a:off x="10135280" y="3537559"/>
            <a:ext cx="1388903" cy="67987"/>
          </a:xfrm>
          <a:prstGeom prst="rect">
            <a:avLst/>
          </a:prstGeom>
          <a:solidFill>
            <a:srgbClr val="39A93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46CE52EB-9596-4C92-8DBD-E4BF8F7C3889}"/>
              </a:ext>
            </a:extLst>
          </p:cNvPr>
          <p:cNvSpPr/>
          <p:nvPr userDrawn="1"/>
        </p:nvSpPr>
        <p:spPr>
          <a:xfrm>
            <a:off x="10405769" y="1562721"/>
            <a:ext cx="1388903" cy="67987"/>
          </a:xfrm>
          <a:prstGeom prst="rect">
            <a:avLst/>
          </a:prstGeom>
          <a:solidFill>
            <a:srgbClr val="009F9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74741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s &amp; elem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82197">
            <a:off x="-210923" y="-281815"/>
            <a:ext cx="2077925" cy="2033143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www.phiri.eu</a:t>
            </a:r>
            <a:endParaRPr lang="en-US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3120" y="391110"/>
            <a:ext cx="10535920" cy="918243"/>
          </a:xfrm>
          <a:noFill/>
          <a:ln>
            <a:noFill/>
          </a:ln>
        </p:spPr>
        <p:txBody>
          <a:bodyPr anchor="ctr">
            <a:normAutofit/>
          </a:bodyPr>
          <a:lstStyle>
            <a:lvl1pPr algn="l">
              <a:defRPr sz="3200" b="1">
                <a:solidFill>
                  <a:srgbClr val="282828"/>
                </a:solidFill>
              </a:defRPr>
            </a:lvl1pPr>
          </a:lstStyle>
          <a:p>
            <a:r>
              <a:rPr lang="en-US" dirty="0" smtClean="0"/>
              <a:t>Copy this chart from the Master View to edit it.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9051472" y="6338707"/>
            <a:ext cx="2743200" cy="365125"/>
          </a:xfrm>
          <a:prstGeom prst="rect">
            <a:avLst/>
          </a:prstGeom>
        </p:spPr>
        <p:txBody>
          <a:bodyPr/>
          <a:lstStyle/>
          <a:p>
            <a:fld id="{3A177C3D-4F55-43BB-A924-6E1D13E204CD}" type="slidenum">
              <a:rPr lang="fr-BE" smtClean="0"/>
              <a:pPr/>
              <a:t>‹#›</a:t>
            </a:fld>
            <a:endParaRPr lang="fr-BE" dirty="0"/>
          </a:p>
        </p:txBody>
      </p:sp>
      <p:sp>
        <p:nvSpPr>
          <p:cNvPr id="9" name="Rectangle 8"/>
          <p:cNvSpPr/>
          <p:nvPr userDrawn="1"/>
        </p:nvSpPr>
        <p:spPr>
          <a:xfrm rot="10800000" flipV="1">
            <a:off x="1511808" y="1267428"/>
            <a:ext cx="6748272" cy="83849"/>
          </a:xfrm>
          <a:prstGeom prst="rect">
            <a:avLst/>
          </a:prstGeom>
          <a:gradFill flip="none" rotWithShape="1">
            <a:gsLst>
              <a:gs pos="0">
                <a:srgbClr val="39A935"/>
              </a:gs>
              <a:gs pos="30000">
                <a:srgbClr val="009F97"/>
              </a:gs>
              <a:gs pos="65000">
                <a:srgbClr val="9AC9ED"/>
              </a:gs>
              <a:gs pos="100000">
                <a:srgbClr val="0047B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7B1626-D0E9-4FA1-9502-7AD74661DEA5}"/>
              </a:ext>
            </a:extLst>
          </p:cNvPr>
          <p:cNvSpPr txBox="1"/>
          <p:nvPr userDrawn="1"/>
        </p:nvSpPr>
        <p:spPr>
          <a:xfrm>
            <a:off x="1991758" y="1881979"/>
            <a:ext cx="19812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Image can be reused for other slides.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66AA0D0-8F21-4ED8-8F67-CFC9FC1BB31B}"/>
              </a:ext>
            </a:extLst>
          </p:cNvPr>
          <p:cNvSpPr txBox="1"/>
          <p:nvPr userDrawn="1"/>
        </p:nvSpPr>
        <p:spPr>
          <a:xfrm>
            <a:off x="1981901" y="3312123"/>
            <a:ext cx="19812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Lorem Ipsum is simply dummy text of the printing and typesetting industry. 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D24C0DE-A38B-4D87-A5E0-9BCEE2E057DD}"/>
              </a:ext>
            </a:extLst>
          </p:cNvPr>
          <p:cNvSpPr txBox="1"/>
          <p:nvPr userDrawn="1"/>
        </p:nvSpPr>
        <p:spPr>
          <a:xfrm>
            <a:off x="1981901" y="4886923"/>
            <a:ext cx="19812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Lorem Ipsum is simply dummy text of the printing and typesetting industry. 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C9FF2CD-E50C-416F-9B77-BC5796984499}"/>
              </a:ext>
            </a:extLst>
          </p:cNvPr>
          <p:cNvGrpSpPr/>
          <p:nvPr userDrawn="1"/>
        </p:nvGrpSpPr>
        <p:grpSpPr>
          <a:xfrm>
            <a:off x="755401" y="1799474"/>
            <a:ext cx="986589" cy="793267"/>
            <a:chOff x="2974206" y="2316971"/>
            <a:chExt cx="2877954" cy="2314021"/>
          </a:xfrm>
          <a:solidFill>
            <a:schemeClr val="tx1"/>
          </a:solidFill>
        </p:grpSpPr>
        <p:sp>
          <p:nvSpPr>
            <p:cNvPr id="14" name="Rectangle: Rounded Corners 26">
              <a:extLst>
                <a:ext uri="{FF2B5EF4-FFF2-40B4-BE49-F238E27FC236}">
                  <a16:creationId xmlns:a16="http://schemas.microsoft.com/office/drawing/2014/main" id="{6064CAAD-3A28-4FBF-A599-B759DA75A853}"/>
                </a:ext>
              </a:extLst>
            </p:cNvPr>
            <p:cNvSpPr/>
            <p:nvPr/>
          </p:nvSpPr>
          <p:spPr>
            <a:xfrm>
              <a:off x="3925436" y="2316971"/>
              <a:ext cx="975494" cy="720186"/>
            </a:xfrm>
            <a:prstGeom prst="roundRect">
              <a:avLst>
                <a:gd name="adj" fmla="val 14204"/>
              </a:avLst>
            </a:prstGeom>
            <a:solidFill>
              <a:schemeClr val="bg1"/>
            </a:solidFill>
            <a:ln w="88900">
              <a:solidFill>
                <a:srgbClr val="28282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: Rounded Corners 27">
              <a:extLst>
                <a:ext uri="{FF2B5EF4-FFF2-40B4-BE49-F238E27FC236}">
                  <a16:creationId xmlns:a16="http://schemas.microsoft.com/office/drawing/2014/main" id="{B6A8BAFF-2007-4C07-9BB1-7AF96D9A4EF3}"/>
                </a:ext>
              </a:extLst>
            </p:cNvPr>
            <p:cNvSpPr/>
            <p:nvPr/>
          </p:nvSpPr>
          <p:spPr>
            <a:xfrm>
              <a:off x="2974206" y="2677064"/>
              <a:ext cx="2877954" cy="1953928"/>
            </a:xfrm>
            <a:prstGeom prst="roundRect">
              <a:avLst>
                <a:gd name="adj" fmla="val 14204"/>
              </a:avLst>
            </a:prstGeom>
            <a:solidFill>
              <a:srgbClr val="282828"/>
            </a:solidFill>
            <a:ln>
              <a:solidFill>
                <a:srgbClr val="28282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FE488EFA-6E93-48DC-822A-76EE0A9448E2}"/>
                </a:ext>
              </a:extLst>
            </p:cNvPr>
            <p:cNvGrpSpPr/>
            <p:nvPr/>
          </p:nvGrpSpPr>
          <p:grpSpPr>
            <a:xfrm>
              <a:off x="3827646" y="3068491"/>
              <a:ext cx="1171074" cy="1171074"/>
              <a:chOff x="6725496" y="1329527"/>
              <a:chExt cx="861774" cy="861774"/>
            </a:xfrm>
            <a:grpFill/>
          </p:grpSpPr>
          <p:sp>
            <p:nvSpPr>
              <p:cNvPr id="17" name="Rectangle: Rounded Corners 30">
                <a:extLst>
                  <a:ext uri="{FF2B5EF4-FFF2-40B4-BE49-F238E27FC236}">
                    <a16:creationId xmlns:a16="http://schemas.microsoft.com/office/drawing/2014/main" id="{902AEBC6-651F-4013-9246-BC890CFD1C4F}"/>
                  </a:ext>
                </a:extLst>
              </p:cNvPr>
              <p:cNvSpPr/>
              <p:nvPr/>
            </p:nvSpPr>
            <p:spPr>
              <a:xfrm>
                <a:off x="7026442" y="1329527"/>
                <a:ext cx="259882" cy="861774"/>
              </a:xfrm>
              <a:prstGeom prst="roundRect">
                <a:avLst>
                  <a:gd name="adj" fmla="val 14204"/>
                </a:avLst>
              </a:prstGeom>
              <a:solidFill>
                <a:schemeClr val="bg1"/>
              </a:solidFill>
              <a:ln>
                <a:solidFill>
                  <a:srgbClr val="28282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8" name="Rectangle: Rounded Corners 31">
                <a:extLst>
                  <a:ext uri="{FF2B5EF4-FFF2-40B4-BE49-F238E27FC236}">
                    <a16:creationId xmlns:a16="http://schemas.microsoft.com/office/drawing/2014/main" id="{9446EDD3-86F2-463C-B60A-1C0ACDDECB0E}"/>
                  </a:ext>
                </a:extLst>
              </p:cNvPr>
              <p:cNvSpPr/>
              <p:nvPr/>
            </p:nvSpPr>
            <p:spPr>
              <a:xfrm rot="5400000">
                <a:off x="7026442" y="1329527"/>
                <a:ext cx="259882" cy="861774"/>
              </a:xfrm>
              <a:prstGeom prst="roundRect">
                <a:avLst>
                  <a:gd name="adj" fmla="val 14204"/>
                </a:avLst>
              </a:prstGeom>
              <a:solidFill>
                <a:schemeClr val="bg1"/>
              </a:solidFill>
              <a:ln>
                <a:solidFill>
                  <a:srgbClr val="282828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16D3F7A-6571-466D-8D8C-6193768C4230}"/>
              </a:ext>
            </a:extLst>
          </p:cNvPr>
          <p:cNvGrpSpPr/>
          <p:nvPr userDrawn="1"/>
        </p:nvGrpSpPr>
        <p:grpSpPr>
          <a:xfrm>
            <a:off x="817658" y="5006747"/>
            <a:ext cx="1084398" cy="776014"/>
            <a:chOff x="3994808" y="1703384"/>
            <a:chExt cx="5081816" cy="3636634"/>
          </a:xfrm>
          <a:solidFill>
            <a:schemeClr val="tx1"/>
          </a:solidFill>
        </p:grpSpPr>
        <p:sp>
          <p:nvSpPr>
            <p:cNvPr id="20" name="Freeform 5">
              <a:extLst>
                <a:ext uri="{FF2B5EF4-FFF2-40B4-BE49-F238E27FC236}">
                  <a16:creationId xmlns:a16="http://schemas.microsoft.com/office/drawing/2014/main" id="{3052A539-AD56-4601-8EEE-4705AD662C93}"/>
                </a:ext>
              </a:extLst>
            </p:cNvPr>
            <p:cNvSpPr>
              <a:spLocks/>
            </p:cNvSpPr>
            <p:nvPr/>
          </p:nvSpPr>
          <p:spPr bwMode="auto">
            <a:xfrm>
              <a:off x="6326272" y="4245538"/>
              <a:ext cx="484275" cy="621791"/>
            </a:xfrm>
            <a:custGeom>
              <a:avLst/>
              <a:gdLst>
                <a:gd name="T0" fmla="*/ 508 w 537"/>
                <a:gd name="T1" fmla="*/ 5 h 666"/>
                <a:gd name="T2" fmla="*/ 336 w 537"/>
                <a:gd name="T3" fmla="*/ 45 h 666"/>
                <a:gd name="T4" fmla="*/ 323 w 537"/>
                <a:gd name="T5" fmla="*/ 49 h 666"/>
                <a:gd name="T6" fmla="*/ 330 w 537"/>
                <a:gd name="T7" fmla="*/ 57 h 666"/>
                <a:gd name="T8" fmla="*/ 329 w 537"/>
                <a:gd name="T9" fmla="*/ 103 h 666"/>
                <a:gd name="T10" fmla="*/ 221 w 537"/>
                <a:gd name="T11" fmla="*/ 170 h 666"/>
                <a:gd name="T12" fmla="*/ 74 w 537"/>
                <a:gd name="T13" fmla="*/ 256 h 666"/>
                <a:gd name="T14" fmla="*/ 13 w 537"/>
                <a:gd name="T15" fmla="*/ 436 h 666"/>
                <a:gd name="T16" fmla="*/ 142 w 537"/>
                <a:gd name="T17" fmla="*/ 654 h 666"/>
                <a:gd name="T18" fmla="*/ 174 w 537"/>
                <a:gd name="T19" fmla="*/ 653 h 666"/>
                <a:gd name="T20" fmla="*/ 210 w 537"/>
                <a:gd name="T21" fmla="*/ 607 h 666"/>
                <a:gd name="T22" fmla="*/ 186 w 537"/>
                <a:gd name="T23" fmla="*/ 558 h 666"/>
                <a:gd name="T24" fmla="*/ 244 w 537"/>
                <a:gd name="T25" fmla="*/ 356 h 666"/>
                <a:gd name="T26" fmla="*/ 403 w 537"/>
                <a:gd name="T27" fmla="*/ 278 h 666"/>
                <a:gd name="T28" fmla="*/ 528 w 537"/>
                <a:gd name="T29" fmla="*/ 125 h 666"/>
                <a:gd name="T30" fmla="*/ 537 w 537"/>
                <a:gd name="T31" fmla="*/ 26 h 666"/>
                <a:gd name="T32" fmla="*/ 508 w 537"/>
                <a:gd name="T33" fmla="*/ 5 h 6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37" h="666">
                  <a:moveTo>
                    <a:pt x="508" y="5"/>
                  </a:moveTo>
                  <a:cubicBezTo>
                    <a:pt x="451" y="18"/>
                    <a:pt x="393" y="31"/>
                    <a:pt x="336" y="45"/>
                  </a:cubicBezTo>
                  <a:cubicBezTo>
                    <a:pt x="332" y="45"/>
                    <a:pt x="329" y="47"/>
                    <a:pt x="323" y="49"/>
                  </a:cubicBezTo>
                  <a:cubicBezTo>
                    <a:pt x="326" y="52"/>
                    <a:pt x="328" y="55"/>
                    <a:pt x="330" y="57"/>
                  </a:cubicBezTo>
                  <a:cubicBezTo>
                    <a:pt x="347" y="76"/>
                    <a:pt x="349" y="89"/>
                    <a:pt x="329" y="103"/>
                  </a:cubicBezTo>
                  <a:cubicBezTo>
                    <a:pt x="294" y="128"/>
                    <a:pt x="257" y="149"/>
                    <a:pt x="221" y="170"/>
                  </a:cubicBezTo>
                  <a:cubicBezTo>
                    <a:pt x="172" y="199"/>
                    <a:pt x="119" y="222"/>
                    <a:pt x="74" y="256"/>
                  </a:cubicBezTo>
                  <a:cubicBezTo>
                    <a:pt x="17" y="300"/>
                    <a:pt x="0" y="364"/>
                    <a:pt x="13" y="436"/>
                  </a:cubicBezTo>
                  <a:cubicBezTo>
                    <a:pt x="30" y="525"/>
                    <a:pt x="79" y="593"/>
                    <a:pt x="142" y="654"/>
                  </a:cubicBezTo>
                  <a:cubicBezTo>
                    <a:pt x="154" y="666"/>
                    <a:pt x="163" y="666"/>
                    <a:pt x="174" y="653"/>
                  </a:cubicBezTo>
                  <a:cubicBezTo>
                    <a:pt x="186" y="637"/>
                    <a:pt x="207" y="624"/>
                    <a:pt x="210" y="607"/>
                  </a:cubicBezTo>
                  <a:cubicBezTo>
                    <a:pt x="212" y="592"/>
                    <a:pt x="195" y="574"/>
                    <a:pt x="186" y="558"/>
                  </a:cubicBezTo>
                  <a:cubicBezTo>
                    <a:pt x="142" y="476"/>
                    <a:pt x="163" y="400"/>
                    <a:pt x="244" y="356"/>
                  </a:cubicBezTo>
                  <a:cubicBezTo>
                    <a:pt x="296" y="327"/>
                    <a:pt x="350" y="303"/>
                    <a:pt x="403" y="278"/>
                  </a:cubicBezTo>
                  <a:cubicBezTo>
                    <a:pt x="468" y="247"/>
                    <a:pt x="515" y="199"/>
                    <a:pt x="528" y="125"/>
                  </a:cubicBezTo>
                  <a:cubicBezTo>
                    <a:pt x="533" y="93"/>
                    <a:pt x="536" y="59"/>
                    <a:pt x="537" y="26"/>
                  </a:cubicBezTo>
                  <a:cubicBezTo>
                    <a:pt x="537" y="4"/>
                    <a:pt x="530" y="0"/>
                    <a:pt x="508" y="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Freeform 6">
              <a:extLst>
                <a:ext uri="{FF2B5EF4-FFF2-40B4-BE49-F238E27FC236}">
                  <a16:creationId xmlns:a16="http://schemas.microsoft.com/office/drawing/2014/main" id="{7A578B45-F88D-4463-A903-74FBF7DF4B32}"/>
                </a:ext>
              </a:extLst>
            </p:cNvPr>
            <p:cNvSpPr>
              <a:spLocks/>
            </p:cNvSpPr>
            <p:nvPr/>
          </p:nvSpPr>
          <p:spPr bwMode="auto">
            <a:xfrm>
              <a:off x="6426397" y="4523652"/>
              <a:ext cx="333067" cy="426160"/>
            </a:xfrm>
            <a:custGeom>
              <a:avLst/>
              <a:gdLst>
                <a:gd name="T0" fmla="*/ 317 w 369"/>
                <a:gd name="T1" fmla="*/ 12 h 457"/>
                <a:gd name="T2" fmla="*/ 193 w 369"/>
                <a:gd name="T3" fmla="*/ 80 h 457"/>
                <a:gd name="T4" fmla="*/ 187 w 369"/>
                <a:gd name="T5" fmla="*/ 106 h 457"/>
                <a:gd name="T6" fmla="*/ 198 w 369"/>
                <a:gd name="T7" fmla="*/ 214 h 457"/>
                <a:gd name="T8" fmla="*/ 61 w 369"/>
                <a:gd name="T9" fmla="*/ 404 h 457"/>
                <a:gd name="T10" fmla="*/ 12 w 369"/>
                <a:gd name="T11" fmla="*/ 443 h 457"/>
                <a:gd name="T12" fmla="*/ 0 w 369"/>
                <a:gd name="T13" fmla="*/ 456 h 457"/>
                <a:gd name="T14" fmla="*/ 98 w 369"/>
                <a:gd name="T15" fmla="*/ 437 h 457"/>
                <a:gd name="T16" fmla="*/ 328 w 369"/>
                <a:gd name="T17" fmla="*/ 217 h 457"/>
                <a:gd name="T18" fmla="*/ 344 w 369"/>
                <a:gd name="T19" fmla="*/ 22 h 457"/>
                <a:gd name="T20" fmla="*/ 317 w 369"/>
                <a:gd name="T21" fmla="*/ 12 h 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69" h="457">
                  <a:moveTo>
                    <a:pt x="317" y="12"/>
                  </a:moveTo>
                  <a:cubicBezTo>
                    <a:pt x="277" y="37"/>
                    <a:pt x="235" y="58"/>
                    <a:pt x="193" y="80"/>
                  </a:cubicBezTo>
                  <a:cubicBezTo>
                    <a:pt x="180" y="87"/>
                    <a:pt x="177" y="92"/>
                    <a:pt x="187" y="106"/>
                  </a:cubicBezTo>
                  <a:cubicBezTo>
                    <a:pt x="212" y="139"/>
                    <a:pt x="209" y="178"/>
                    <a:pt x="198" y="214"/>
                  </a:cubicBezTo>
                  <a:cubicBezTo>
                    <a:pt x="175" y="293"/>
                    <a:pt x="122" y="352"/>
                    <a:pt x="61" y="404"/>
                  </a:cubicBezTo>
                  <a:cubicBezTo>
                    <a:pt x="46" y="418"/>
                    <a:pt x="28" y="430"/>
                    <a:pt x="12" y="443"/>
                  </a:cubicBezTo>
                  <a:cubicBezTo>
                    <a:pt x="8" y="446"/>
                    <a:pt x="6" y="450"/>
                    <a:pt x="0" y="456"/>
                  </a:cubicBezTo>
                  <a:cubicBezTo>
                    <a:pt x="37" y="457"/>
                    <a:pt x="68" y="449"/>
                    <a:pt x="98" y="437"/>
                  </a:cubicBezTo>
                  <a:cubicBezTo>
                    <a:pt x="203" y="393"/>
                    <a:pt x="279" y="318"/>
                    <a:pt x="328" y="217"/>
                  </a:cubicBezTo>
                  <a:cubicBezTo>
                    <a:pt x="358" y="155"/>
                    <a:pt x="369" y="89"/>
                    <a:pt x="344" y="22"/>
                  </a:cubicBezTo>
                  <a:cubicBezTo>
                    <a:pt x="339" y="8"/>
                    <a:pt x="335" y="0"/>
                    <a:pt x="317" y="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7">
              <a:extLst>
                <a:ext uri="{FF2B5EF4-FFF2-40B4-BE49-F238E27FC236}">
                  <a16:creationId xmlns:a16="http://schemas.microsoft.com/office/drawing/2014/main" id="{FF602FCF-BC87-42ED-8E03-D704A0B6043D}"/>
                </a:ext>
              </a:extLst>
            </p:cNvPr>
            <p:cNvSpPr>
              <a:spLocks/>
            </p:cNvSpPr>
            <p:nvPr/>
          </p:nvSpPr>
          <p:spPr bwMode="auto">
            <a:xfrm>
              <a:off x="6512218" y="4940295"/>
              <a:ext cx="63345" cy="399723"/>
            </a:xfrm>
            <a:custGeom>
              <a:avLst/>
              <a:gdLst>
                <a:gd name="T0" fmla="*/ 0 w 69"/>
                <a:gd name="T1" fmla="*/ 45 h 429"/>
                <a:gd name="T2" fmla="*/ 13 w 69"/>
                <a:gd name="T3" fmla="*/ 348 h 429"/>
                <a:gd name="T4" fmla="*/ 25 w 69"/>
                <a:gd name="T5" fmla="*/ 418 h 429"/>
                <a:gd name="T6" fmla="*/ 31 w 69"/>
                <a:gd name="T7" fmla="*/ 429 h 429"/>
                <a:gd name="T8" fmla="*/ 65 w 69"/>
                <a:gd name="T9" fmla="*/ 0 h 429"/>
                <a:gd name="T10" fmla="*/ 4 w 69"/>
                <a:gd name="T11" fmla="*/ 33 h 429"/>
                <a:gd name="T12" fmla="*/ 0 w 69"/>
                <a:gd name="T13" fmla="*/ 45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9" h="429">
                  <a:moveTo>
                    <a:pt x="0" y="45"/>
                  </a:moveTo>
                  <a:cubicBezTo>
                    <a:pt x="4" y="146"/>
                    <a:pt x="8" y="247"/>
                    <a:pt x="13" y="348"/>
                  </a:cubicBezTo>
                  <a:cubicBezTo>
                    <a:pt x="15" y="371"/>
                    <a:pt x="21" y="395"/>
                    <a:pt x="25" y="418"/>
                  </a:cubicBezTo>
                  <a:cubicBezTo>
                    <a:pt x="26" y="422"/>
                    <a:pt x="29" y="425"/>
                    <a:pt x="31" y="429"/>
                  </a:cubicBezTo>
                  <a:cubicBezTo>
                    <a:pt x="69" y="290"/>
                    <a:pt x="59" y="148"/>
                    <a:pt x="65" y="0"/>
                  </a:cubicBezTo>
                  <a:cubicBezTo>
                    <a:pt x="41" y="13"/>
                    <a:pt x="22" y="22"/>
                    <a:pt x="4" y="33"/>
                  </a:cubicBezTo>
                  <a:cubicBezTo>
                    <a:pt x="1" y="34"/>
                    <a:pt x="0" y="41"/>
                    <a:pt x="0" y="4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3" name="Freeform 8">
              <a:extLst>
                <a:ext uri="{FF2B5EF4-FFF2-40B4-BE49-F238E27FC236}">
                  <a16:creationId xmlns:a16="http://schemas.microsoft.com/office/drawing/2014/main" id="{EE77D767-D62D-49CD-A389-43F1740CC02E}"/>
                </a:ext>
              </a:extLst>
            </p:cNvPr>
            <p:cNvSpPr>
              <a:spLocks/>
            </p:cNvSpPr>
            <p:nvPr/>
          </p:nvSpPr>
          <p:spPr bwMode="auto">
            <a:xfrm>
              <a:off x="6495871" y="4621997"/>
              <a:ext cx="93994" cy="144873"/>
            </a:xfrm>
            <a:custGeom>
              <a:avLst/>
              <a:gdLst>
                <a:gd name="T0" fmla="*/ 83 w 104"/>
                <a:gd name="T1" fmla="*/ 0 h 155"/>
                <a:gd name="T2" fmla="*/ 57 w 104"/>
                <a:gd name="T3" fmla="*/ 155 h 155"/>
                <a:gd name="T4" fmla="*/ 83 w 104"/>
                <a:gd name="T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4" h="155">
                  <a:moveTo>
                    <a:pt x="83" y="0"/>
                  </a:moveTo>
                  <a:cubicBezTo>
                    <a:pt x="26" y="18"/>
                    <a:pt x="0" y="95"/>
                    <a:pt x="57" y="155"/>
                  </a:cubicBezTo>
                  <a:cubicBezTo>
                    <a:pt x="88" y="131"/>
                    <a:pt x="104" y="39"/>
                    <a:pt x="83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4" name="Freeform 9">
              <a:extLst>
                <a:ext uri="{FF2B5EF4-FFF2-40B4-BE49-F238E27FC236}">
                  <a16:creationId xmlns:a16="http://schemas.microsoft.com/office/drawing/2014/main" id="{C1145931-40ED-4A0F-9751-89B23DB263F2}"/>
                </a:ext>
              </a:extLst>
            </p:cNvPr>
            <p:cNvSpPr>
              <a:spLocks/>
            </p:cNvSpPr>
            <p:nvPr/>
          </p:nvSpPr>
          <p:spPr bwMode="auto">
            <a:xfrm>
              <a:off x="6504045" y="4297354"/>
              <a:ext cx="79691" cy="54988"/>
            </a:xfrm>
            <a:custGeom>
              <a:avLst/>
              <a:gdLst>
                <a:gd name="T0" fmla="*/ 87 w 89"/>
                <a:gd name="T1" fmla="*/ 13 h 58"/>
                <a:gd name="T2" fmla="*/ 75 w 89"/>
                <a:gd name="T3" fmla="*/ 1 h 58"/>
                <a:gd name="T4" fmla="*/ 12 w 89"/>
                <a:gd name="T5" fmla="*/ 14 h 58"/>
                <a:gd name="T6" fmla="*/ 0 w 89"/>
                <a:gd name="T7" fmla="*/ 26 h 58"/>
                <a:gd name="T8" fmla="*/ 9 w 89"/>
                <a:gd name="T9" fmla="*/ 44 h 58"/>
                <a:gd name="T10" fmla="*/ 33 w 89"/>
                <a:gd name="T11" fmla="*/ 57 h 58"/>
                <a:gd name="T12" fmla="*/ 87 w 89"/>
                <a:gd name="T13" fmla="*/ 13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9" h="58">
                  <a:moveTo>
                    <a:pt x="87" y="13"/>
                  </a:moveTo>
                  <a:cubicBezTo>
                    <a:pt x="86" y="9"/>
                    <a:pt x="78" y="0"/>
                    <a:pt x="75" y="1"/>
                  </a:cubicBezTo>
                  <a:cubicBezTo>
                    <a:pt x="54" y="4"/>
                    <a:pt x="33" y="8"/>
                    <a:pt x="12" y="14"/>
                  </a:cubicBezTo>
                  <a:cubicBezTo>
                    <a:pt x="7" y="15"/>
                    <a:pt x="0" y="22"/>
                    <a:pt x="0" y="26"/>
                  </a:cubicBezTo>
                  <a:cubicBezTo>
                    <a:pt x="0" y="32"/>
                    <a:pt x="4" y="40"/>
                    <a:pt x="9" y="44"/>
                  </a:cubicBezTo>
                  <a:cubicBezTo>
                    <a:pt x="17" y="51"/>
                    <a:pt x="27" y="54"/>
                    <a:pt x="33" y="57"/>
                  </a:cubicBezTo>
                  <a:cubicBezTo>
                    <a:pt x="57" y="58"/>
                    <a:pt x="89" y="31"/>
                    <a:pt x="87" y="1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0">
              <a:extLst>
                <a:ext uri="{FF2B5EF4-FFF2-40B4-BE49-F238E27FC236}">
                  <a16:creationId xmlns:a16="http://schemas.microsoft.com/office/drawing/2014/main" id="{F73403AD-DF2B-430F-B63C-D7FA473AB823}"/>
                </a:ext>
              </a:extLst>
            </p:cNvPr>
            <p:cNvSpPr>
              <a:spLocks/>
            </p:cNvSpPr>
            <p:nvPr/>
          </p:nvSpPr>
          <p:spPr bwMode="auto">
            <a:xfrm>
              <a:off x="6579648" y="4907513"/>
              <a:ext cx="75605" cy="45471"/>
            </a:xfrm>
            <a:custGeom>
              <a:avLst/>
              <a:gdLst>
                <a:gd name="T0" fmla="*/ 0 w 84"/>
                <a:gd name="T1" fmla="*/ 32 h 49"/>
                <a:gd name="T2" fmla="*/ 84 w 84"/>
                <a:gd name="T3" fmla="*/ 49 h 49"/>
                <a:gd name="T4" fmla="*/ 0 w 84"/>
                <a:gd name="T5" fmla="*/ 32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4" h="49">
                  <a:moveTo>
                    <a:pt x="0" y="32"/>
                  </a:moveTo>
                  <a:cubicBezTo>
                    <a:pt x="30" y="38"/>
                    <a:pt x="56" y="43"/>
                    <a:pt x="84" y="49"/>
                  </a:cubicBezTo>
                  <a:cubicBezTo>
                    <a:pt x="67" y="8"/>
                    <a:pt x="31" y="0"/>
                    <a:pt x="0" y="3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6" name="Freeform 11">
              <a:extLst>
                <a:ext uri="{FF2B5EF4-FFF2-40B4-BE49-F238E27FC236}">
                  <a16:creationId xmlns:a16="http://schemas.microsoft.com/office/drawing/2014/main" id="{2497D063-684D-4544-80E0-5D16F53AAAE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23856" y="2387566"/>
              <a:ext cx="1252575" cy="1369422"/>
            </a:xfrm>
            <a:custGeom>
              <a:avLst/>
              <a:gdLst>
                <a:gd name="T0" fmla="*/ 1120 w 1390"/>
                <a:gd name="T1" fmla="*/ 36 h 1468"/>
                <a:gd name="T2" fmla="*/ 911 w 1390"/>
                <a:gd name="T3" fmla="*/ 39 h 1468"/>
                <a:gd name="T4" fmla="*/ 728 w 1390"/>
                <a:gd name="T5" fmla="*/ 185 h 1468"/>
                <a:gd name="T6" fmla="*/ 710 w 1390"/>
                <a:gd name="T7" fmla="*/ 215 h 1468"/>
                <a:gd name="T8" fmla="*/ 754 w 1390"/>
                <a:gd name="T9" fmla="*/ 290 h 1468"/>
                <a:gd name="T10" fmla="*/ 884 w 1390"/>
                <a:gd name="T11" fmla="*/ 313 h 1468"/>
                <a:gd name="T12" fmla="*/ 1032 w 1390"/>
                <a:gd name="T13" fmla="*/ 313 h 1468"/>
                <a:gd name="T14" fmla="*/ 1065 w 1390"/>
                <a:gd name="T15" fmla="*/ 314 h 1468"/>
                <a:gd name="T16" fmla="*/ 1148 w 1390"/>
                <a:gd name="T17" fmla="*/ 387 h 1468"/>
                <a:gd name="T18" fmla="*/ 1078 w 1390"/>
                <a:gd name="T19" fmla="*/ 598 h 1468"/>
                <a:gd name="T20" fmla="*/ 856 w 1390"/>
                <a:gd name="T21" fmla="*/ 741 h 1468"/>
                <a:gd name="T22" fmla="*/ 625 w 1390"/>
                <a:gd name="T23" fmla="*/ 831 h 1468"/>
                <a:gd name="T24" fmla="*/ 429 w 1390"/>
                <a:gd name="T25" fmla="*/ 895 h 1468"/>
                <a:gd name="T26" fmla="*/ 211 w 1390"/>
                <a:gd name="T27" fmla="*/ 984 h 1468"/>
                <a:gd name="T28" fmla="*/ 97 w 1390"/>
                <a:gd name="T29" fmla="*/ 1059 h 1468"/>
                <a:gd name="T30" fmla="*/ 61 w 1390"/>
                <a:gd name="T31" fmla="*/ 1332 h 1468"/>
                <a:gd name="T32" fmla="*/ 218 w 1390"/>
                <a:gd name="T33" fmla="*/ 1465 h 1468"/>
                <a:gd name="T34" fmla="*/ 243 w 1390"/>
                <a:gd name="T35" fmla="*/ 1465 h 1468"/>
                <a:gd name="T36" fmla="*/ 463 w 1390"/>
                <a:gd name="T37" fmla="*/ 1374 h 1468"/>
                <a:gd name="T38" fmla="*/ 500 w 1390"/>
                <a:gd name="T39" fmla="*/ 1359 h 1468"/>
                <a:gd name="T40" fmla="*/ 498 w 1390"/>
                <a:gd name="T41" fmla="*/ 1354 h 1468"/>
                <a:gd name="T42" fmla="*/ 374 w 1390"/>
                <a:gd name="T43" fmla="*/ 1309 h 1468"/>
                <a:gd name="T44" fmla="*/ 255 w 1390"/>
                <a:gd name="T45" fmla="*/ 1239 h 1468"/>
                <a:gd name="T46" fmla="*/ 260 w 1390"/>
                <a:gd name="T47" fmla="*/ 1179 h 1468"/>
                <a:gd name="T48" fmla="*/ 368 w 1390"/>
                <a:gd name="T49" fmla="*/ 1133 h 1468"/>
                <a:gd name="T50" fmla="*/ 631 w 1390"/>
                <a:gd name="T51" fmla="*/ 1058 h 1468"/>
                <a:gd name="T52" fmla="*/ 917 w 1390"/>
                <a:gd name="T53" fmla="*/ 965 h 1468"/>
                <a:gd name="T54" fmla="*/ 1256 w 1390"/>
                <a:gd name="T55" fmla="*/ 740 h 1468"/>
                <a:gd name="T56" fmla="*/ 1368 w 1390"/>
                <a:gd name="T57" fmla="*/ 544 h 1468"/>
                <a:gd name="T58" fmla="*/ 1375 w 1390"/>
                <a:gd name="T59" fmla="*/ 359 h 1468"/>
                <a:gd name="T60" fmla="*/ 1120 w 1390"/>
                <a:gd name="T61" fmla="*/ 36 h 1468"/>
                <a:gd name="T62" fmla="*/ 889 w 1390"/>
                <a:gd name="T63" fmla="*/ 177 h 1468"/>
                <a:gd name="T64" fmla="*/ 855 w 1390"/>
                <a:gd name="T65" fmla="*/ 141 h 1468"/>
                <a:gd name="T66" fmla="*/ 891 w 1390"/>
                <a:gd name="T67" fmla="*/ 105 h 1468"/>
                <a:gd name="T68" fmla="*/ 926 w 1390"/>
                <a:gd name="T69" fmla="*/ 141 h 1468"/>
                <a:gd name="T70" fmla="*/ 889 w 1390"/>
                <a:gd name="T71" fmla="*/ 177 h 1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1390" h="1468">
                  <a:moveTo>
                    <a:pt x="1120" y="36"/>
                  </a:moveTo>
                  <a:cubicBezTo>
                    <a:pt x="1052" y="1"/>
                    <a:pt x="980" y="0"/>
                    <a:pt x="911" y="39"/>
                  </a:cubicBezTo>
                  <a:cubicBezTo>
                    <a:pt x="842" y="78"/>
                    <a:pt x="778" y="122"/>
                    <a:pt x="728" y="185"/>
                  </a:cubicBezTo>
                  <a:cubicBezTo>
                    <a:pt x="721" y="194"/>
                    <a:pt x="715" y="204"/>
                    <a:pt x="710" y="215"/>
                  </a:cubicBezTo>
                  <a:cubicBezTo>
                    <a:pt x="697" y="250"/>
                    <a:pt x="712" y="279"/>
                    <a:pt x="754" y="290"/>
                  </a:cubicBezTo>
                  <a:cubicBezTo>
                    <a:pt x="797" y="301"/>
                    <a:pt x="840" y="310"/>
                    <a:pt x="884" y="313"/>
                  </a:cubicBezTo>
                  <a:cubicBezTo>
                    <a:pt x="933" y="317"/>
                    <a:pt x="982" y="314"/>
                    <a:pt x="1032" y="313"/>
                  </a:cubicBezTo>
                  <a:cubicBezTo>
                    <a:pt x="1043" y="313"/>
                    <a:pt x="1054" y="313"/>
                    <a:pt x="1065" y="314"/>
                  </a:cubicBezTo>
                  <a:cubicBezTo>
                    <a:pt x="1110" y="316"/>
                    <a:pt x="1139" y="344"/>
                    <a:pt x="1148" y="387"/>
                  </a:cubicBezTo>
                  <a:cubicBezTo>
                    <a:pt x="1164" y="471"/>
                    <a:pt x="1136" y="540"/>
                    <a:pt x="1078" y="598"/>
                  </a:cubicBezTo>
                  <a:cubicBezTo>
                    <a:pt x="1014" y="661"/>
                    <a:pt x="937" y="706"/>
                    <a:pt x="856" y="741"/>
                  </a:cubicBezTo>
                  <a:cubicBezTo>
                    <a:pt x="780" y="774"/>
                    <a:pt x="703" y="803"/>
                    <a:pt x="625" y="831"/>
                  </a:cubicBezTo>
                  <a:cubicBezTo>
                    <a:pt x="561" y="855"/>
                    <a:pt x="494" y="872"/>
                    <a:pt x="429" y="895"/>
                  </a:cubicBezTo>
                  <a:cubicBezTo>
                    <a:pt x="356" y="923"/>
                    <a:pt x="282" y="951"/>
                    <a:pt x="211" y="984"/>
                  </a:cubicBezTo>
                  <a:cubicBezTo>
                    <a:pt x="170" y="1003"/>
                    <a:pt x="132" y="1031"/>
                    <a:pt x="97" y="1059"/>
                  </a:cubicBezTo>
                  <a:cubicBezTo>
                    <a:pt x="0" y="1136"/>
                    <a:pt x="6" y="1244"/>
                    <a:pt x="61" y="1332"/>
                  </a:cubicBezTo>
                  <a:cubicBezTo>
                    <a:pt x="99" y="1393"/>
                    <a:pt x="154" y="1434"/>
                    <a:pt x="218" y="1465"/>
                  </a:cubicBezTo>
                  <a:cubicBezTo>
                    <a:pt x="225" y="1468"/>
                    <a:pt x="236" y="1468"/>
                    <a:pt x="243" y="1465"/>
                  </a:cubicBezTo>
                  <a:cubicBezTo>
                    <a:pt x="317" y="1435"/>
                    <a:pt x="390" y="1404"/>
                    <a:pt x="463" y="1374"/>
                  </a:cubicBezTo>
                  <a:cubicBezTo>
                    <a:pt x="475" y="1369"/>
                    <a:pt x="487" y="1364"/>
                    <a:pt x="500" y="1359"/>
                  </a:cubicBezTo>
                  <a:cubicBezTo>
                    <a:pt x="499" y="1357"/>
                    <a:pt x="499" y="1356"/>
                    <a:pt x="498" y="1354"/>
                  </a:cubicBezTo>
                  <a:cubicBezTo>
                    <a:pt x="457" y="1339"/>
                    <a:pt x="415" y="1325"/>
                    <a:pt x="374" y="1309"/>
                  </a:cubicBezTo>
                  <a:cubicBezTo>
                    <a:pt x="331" y="1292"/>
                    <a:pt x="288" y="1275"/>
                    <a:pt x="255" y="1239"/>
                  </a:cubicBezTo>
                  <a:cubicBezTo>
                    <a:pt x="236" y="1218"/>
                    <a:pt x="235" y="1193"/>
                    <a:pt x="260" y="1179"/>
                  </a:cubicBezTo>
                  <a:cubicBezTo>
                    <a:pt x="294" y="1160"/>
                    <a:pt x="331" y="1144"/>
                    <a:pt x="368" y="1133"/>
                  </a:cubicBezTo>
                  <a:cubicBezTo>
                    <a:pt x="455" y="1106"/>
                    <a:pt x="544" y="1084"/>
                    <a:pt x="631" y="1058"/>
                  </a:cubicBezTo>
                  <a:cubicBezTo>
                    <a:pt x="727" y="1029"/>
                    <a:pt x="823" y="1000"/>
                    <a:pt x="917" y="965"/>
                  </a:cubicBezTo>
                  <a:cubicBezTo>
                    <a:pt x="1046" y="916"/>
                    <a:pt x="1163" y="846"/>
                    <a:pt x="1256" y="740"/>
                  </a:cubicBezTo>
                  <a:cubicBezTo>
                    <a:pt x="1307" y="683"/>
                    <a:pt x="1346" y="618"/>
                    <a:pt x="1368" y="544"/>
                  </a:cubicBezTo>
                  <a:cubicBezTo>
                    <a:pt x="1386" y="484"/>
                    <a:pt x="1390" y="421"/>
                    <a:pt x="1375" y="359"/>
                  </a:cubicBezTo>
                  <a:cubicBezTo>
                    <a:pt x="1340" y="213"/>
                    <a:pt x="1252" y="105"/>
                    <a:pt x="1120" y="36"/>
                  </a:cubicBezTo>
                  <a:close/>
                  <a:moveTo>
                    <a:pt x="889" y="177"/>
                  </a:moveTo>
                  <a:cubicBezTo>
                    <a:pt x="870" y="176"/>
                    <a:pt x="855" y="160"/>
                    <a:pt x="855" y="141"/>
                  </a:cubicBezTo>
                  <a:cubicBezTo>
                    <a:pt x="855" y="121"/>
                    <a:pt x="872" y="105"/>
                    <a:pt x="891" y="105"/>
                  </a:cubicBezTo>
                  <a:cubicBezTo>
                    <a:pt x="910" y="106"/>
                    <a:pt x="926" y="122"/>
                    <a:pt x="926" y="141"/>
                  </a:cubicBezTo>
                  <a:cubicBezTo>
                    <a:pt x="926" y="160"/>
                    <a:pt x="909" y="177"/>
                    <a:pt x="889" y="17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7" name="Freeform 12">
              <a:extLst>
                <a:ext uri="{FF2B5EF4-FFF2-40B4-BE49-F238E27FC236}">
                  <a16:creationId xmlns:a16="http://schemas.microsoft.com/office/drawing/2014/main" id="{386EAA05-B348-4460-A38E-6D33A689D54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07261" y="2391796"/>
              <a:ext cx="637526" cy="863952"/>
            </a:xfrm>
            <a:custGeom>
              <a:avLst/>
              <a:gdLst>
                <a:gd name="T0" fmla="*/ 416 w 707"/>
                <a:gd name="T1" fmla="*/ 922 h 926"/>
                <a:gd name="T2" fmla="*/ 636 w 707"/>
                <a:gd name="T3" fmla="*/ 842 h 926"/>
                <a:gd name="T4" fmla="*/ 707 w 707"/>
                <a:gd name="T5" fmla="*/ 818 h 926"/>
                <a:gd name="T6" fmla="*/ 707 w 707"/>
                <a:gd name="T7" fmla="*/ 813 h 926"/>
                <a:gd name="T8" fmla="*/ 673 w 707"/>
                <a:gd name="T9" fmla="*/ 798 h 926"/>
                <a:gd name="T10" fmla="*/ 481 w 707"/>
                <a:gd name="T11" fmla="*/ 712 h 926"/>
                <a:gd name="T12" fmla="*/ 280 w 707"/>
                <a:gd name="T13" fmla="*/ 552 h 926"/>
                <a:gd name="T14" fmla="*/ 250 w 707"/>
                <a:gd name="T15" fmla="*/ 360 h 926"/>
                <a:gd name="T16" fmla="*/ 317 w 707"/>
                <a:gd name="T17" fmla="*/ 310 h 926"/>
                <a:gd name="T18" fmla="*/ 401 w 707"/>
                <a:gd name="T19" fmla="*/ 310 h 926"/>
                <a:gd name="T20" fmla="*/ 628 w 707"/>
                <a:gd name="T21" fmla="*/ 288 h 926"/>
                <a:gd name="T22" fmla="*/ 676 w 707"/>
                <a:gd name="T23" fmla="*/ 257 h 926"/>
                <a:gd name="T24" fmla="*/ 670 w 707"/>
                <a:gd name="T25" fmla="*/ 192 h 926"/>
                <a:gd name="T26" fmla="*/ 540 w 707"/>
                <a:gd name="T27" fmla="*/ 71 h 926"/>
                <a:gd name="T28" fmla="*/ 402 w 707"/>
                <a:gd name="T29" fmla="*/ 8 h 926"/>
                <a:gd name="T30" fmla="*/ 214 w 707"/>
                <a:gd name="T31" fmla="*/ 64 h 926"/>
                <a:gd name="T32" fmla="*/ 28 w 707"/>
                <a:gd name="T33" fmla="*/ 306 h 926"/>
                <a:gd name="T34" fmla="*/ 21 w 707"/>
                <a:gd name="T35" fmla="*/ 531 h 926"/>
                <a:gd name="T36" fmla="*/ 256 w 707"/>
                <a:gd name="T37" fmla="*/ 843 h 926"/>
                <a:gd name="T38" fmla="*/ 387 w 707"/>
                <a:gd name="T39" fmla="*/ 921 h 926"/>
                <a:gd name="T40" fmla="*/ 416 w 707"/>
                <a:gd name="T41" fmla="*/ 922 h 926"/>
                <a:gd name="T42" fmla="*/ 500 w 707"/>
                <a:gd name="T43" fmla="*/ 100 h 926"/>
                <a:gd name="T44" fmla="*/ 535 w 707"/>
                <a:gd name="T45" fmla="*/ 137 h 926"/>
                <a:gd name="T46" fmla="*/ 500 w 707"/>
                <a:gd name="T47" fmla="*/ 172 h 926"/>
                <a:gd name="T48" fmla="*/ 464 w 707"/>
                <a:gd name="T49" fmla="*/ 135 h 926"/>
                <a:gd name="T50" fmla="*/ 500 w 707"/>
                <a:gd name="T51" fmla="*/ 100 h 9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707" h="926">
                  <a:moveTo>
                    <a:pt x="416" y="922"/>
                  </a:moveTo>
                  <a:cubicBezTo>
                    <a:pt x="490" y="896"/>
                    <a:pt x="563" y="869"/>
                    <a:pt x="636" y="842"/>
                  </a:cubicBezTo>
                  <a:cubicBezTo>
                    <a:pt x="660" y="834"/>
                    <a:pt x="683" y="826"/>
                    <a:pt x="707" y="818"/>
                  </a:cubicBezTo>
                  <a:cubicBezTo>
                    <a:pt x="707" y="817"/>
                    <a:pt x="707" y="815"/>
                    <a:pt x="707" y="813"/>
                  </a:cubicBezTo>
                  <a:cubicBezTo>
                    <a:pt x="696" y="808"/>
                    <a:pt x="684" y="803"/>
                    <a:pt x="673" y="798"/>
                  </a:cubicBezTo>
                  <a:cubicBezTo>
                    <a:pt x="609" y="769"/>
                    <a:pt x="543" y="744"/>
                    <a:pt x="481" y="712"/>
                  </a:cubicBezTo>
                  <a:cubicBezTo>
                    <a:pt x="404" y="672"/>
                    <a:pt x="332" y="624"/>
                    <a:pt x="280" y="552"/>
                  </a:cubicBezTo>
                  <a:cubicBezTo>
                    <a:pt x="238" y="493"/>
                    <a:pt x="224" y="430"/>
                    <a:pt x="250" y="360"/>
                  </a:cubicBezTo>
                  <a:cubicBezTo>
                    <a:pt x="261" y="330"/>
                    <a:pt x="284" y="312"/>
                    <a:pt x="317" y="310"/>
                  </a:cubicBezTo>
                  <a:cubicBezTo>
                    <a:pt x="345" y="308"/>
                    <a:pt x="373" y="309"/>
                    <a:pt x="401" y="310"/>
                  </a:cubicBezTo>
                  <a:cubicBezTo>
                    <a:pt x="478" y="313"/>
                    <a:pt x="554" y="310"/>
                    <a:pt x="628" y="288"/>
                  </a:cubicBezTo>
                  <a:cubicBezTo>
                    <a:pt x="646" y="282"/>
                    <a:pt x="664" y="271"/>
                    <a:pt x="676" y="257"/>
                  </a:cubicBezTo>
                  <a:cubicBezTo>
                    <a:pt x="696" y="236"/>
                    <a:pt x="683" y="212"/>
                    <a:pt x="670" y="192"/>
                  </a:cubicBezTo>
                  <a:cubicBezTo>
                    <a:pt x="637" y="141"/>
                    <a:pt x="589" y="105"/>
                    <a:pt x="540" y="71"/>
                  </a:cubicBezTo>
                  <a:cubicBezTo>
                    <a:pt x="498" y="42"/>
                    <a:pt x="455" y="14"/>
                    <a:pt x="402" y="8"/>
                  </a:cubicBezTo>
                  <a:cubicBezTo>
                    <a:pt x="331" y="0"/>
                    <a:pt x="270" y="23"/>
                    <a:pt x="214" y="64"/>
                  </a:cubicBezTo>
                  <a:cubicBezTo>
                    <a:pt x="128" y="125"/>
                    <a:pt x="64" y="205"/>
                    <a:pt x="28" y="306"/>
                  </a:cubicBezTo>
                  <a:cubicBezTo>
                    <a:pt x="2" y="379"/>
                    <a:pt x="0" y="455"/>
                    <a:pt x="21" y="531"/>
                  </a:cubicBezTo>
                  <a:cubicBezTo>
                    <a:pt x="58" y="665"/>
                    <a:pt x="145" y="764"/>
                    <a:pt x="256" y="843"/>
                  </a:cubicBezTo>
                  <a:cubicBezTo>
                    <a:pt x="297" y="872"/>
                    <a:pt x="342" y="896"/>
                    <a:pt x="387" y="921"/>
                  </a:cubicBezTo>
                  <a:cubicBezTo>
                    <a:pt x="394" y="926"/>
                    <a:pt x="407" y="925"/>
                    <a:pt x="416" y="922"/>
                  </a:cubicBezTo>
                  <a:close/>
                  <a:moveTo>
                    <a:pt x="500" y="100"/>
                  </a:moveTo>
                  <a:cubicBezTo>
                    <a:pt x="520" y="100"/>
                    <a:pt x="536" y="117"/>
                    <a:pt x="535" y="137"/>
                  </a:cubicBezTo>
                  <a:cubicBezTo>
                    <a:pt x="535" y="156"/>
                    <a:pt x="519" y="172"/>
                    <a:pt x="500" y="172"/>
                  </a:cubicBezTo>
                  <a:cubicBezTo>
                    <a:pt x="480" y="171"/>
                    <a:pt x="463" y="154"/>
                    <a:pt x="464" y="135"/>
                  </a:cubicBezTo>
                  <a:cubicBezTo>
                    <a:pt x="464" y="117"/>
                    <a:pt x="482" y="100"/>
                    <a:pt x="500" y="10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8" name="Freeform 13">
              <a:extLst>
                <a:ext uri="{FF2B5EF4-FFF2-40B4-BE49-F238E27FC236}">
                  <a16:creationId xmlns:a16="http://schemas.microsoft.com/office/drawing/2014/main" id="{713BE64A-D0FD-4E8B-BEC6-ED4CD939B03C}"/>
                </a:ext>
              </a:extLst>
            </p:cNvPr>
            <p:cNvSpPr>
              <a:spLocks/>
            </p:cNvSpPr>
            <p:nvPr/>
          </p:nvSpPr>
          <p:spPr bwMode="auto">
            <a:xfrm>
              <a:off x="6152588" y="3327655"/>
              <a:ext cx="909292" cy="857607"/>
            </a:xfrm>
            <a:custGeom>
              <a:avLst/>
              <a:gdLst>
                <a:gd name="T0" fmla="*/ 900 w 1007"/>
                <a:gd name="T1" fmla="*/ 42 h 918"/>
                <a:gd name="T2" fmla="*/ 864 w 1007"/>
                <a:gd name="T3" fmla="*/ 15 h 918"/>
                <a:gd name="T4" fmla="*/ 815 w 1007"/>
                <a:gd name="T5" fmla="*/ 9 h 918"/>
                <a:gd name="T6" fmla="*/ 600 w 1007"/>
                <a:gd name="T7" fmla="*/ 78 h 918"/>
                <a:gd name="T8" fmla="*/ 538 w 1007"/>
                <a:gd name="T9" fmla="*/ 98 h 918"/>
                <a:gd name="T10" fmla="*/ 641 w 1007"/>
                <a:gd name="T11" fmla="*/ 125 h 918"/>
                <a:gd name="T12" fmla="*/ 715 w 1007"/>
                <a:gd name="T13" fmla="*/ 160 h 918"/>
                <a:gd name="T14" fmla="*/ 719 w 1007"/>
                <a:gd name="T15" fmla="*/ 254 h 918"/>
                <a:gd name="T16" fmla="*/ 607 w 1007"/>
                <a:gd name="T17" fmla="*/ 310 h 918"/>
                <a:gd name="T18" fmla="*/ 296 w 1007"/>
                <a:gd name="T19" fmla="*/ 422 h 918"/>
                <a:gd name="T20" fmla="*/ 106 w 1007"/>
                <a:gd name="T21" fmla="*/ 526 h 918"/>
                <a:gd name="T22" fmla="*/ 9 w 1007"/>
                <a:gd name="T23" fmla="*/ 758 h 918"/>
                <a:gd name="T24" fmla="*/ 104 w 1007"/>
                <a:gd name="T25" fmla="*/ 915 h 918"/>
                <a:gd name="T26" fmla="*/ 125 w 1007"/>
                <a:gd name="T27" fmla="*/ 913 h 918"/>
                <a:gd name="T28" fmla="*/ 317 w 1007"/>
                <a:gd name="T29" fmla="*/ 812 h 918"/>
                <a:gd name="T30" fmla="*/ 339 w 1007"/>
                <a:gd name="T31" fmla="*/ 805 h 918"/>
                <a:gd name="T32" fmla="*/ 265 w 1007"/>
                <a:gd name="T33" fmla="*/ 776 h 918"/>
                <a:gd name="T34" fmla="*/ 253 w 1007"/>
                <a:gd name="T35" fmla="*/ 769 h 918"/>
                <a:gd name="T36" fmla="*/ 248 w 1007"/>
                <a:gd name="T37" fmla="*/ 668 h 918"/>
                <a:gd name="T38" fmla="*/ 426 w 1007"/>
                <a:gd name="T39" fmla="*/ 586 h 918"/>
                <a:gd name="T40" fmla="*/ 613 w 1007"/>
                <a:gd name="T41" fmla="*/ 521 h 918"/>
                <a:gd name="T42" fmla="*/ 765 w 1007"/>
                <a:gd name="T43" fmla="*/ 468 h 918"/>
                <a:gd name="T44" fmla="*/ 958 w 1007"/>
                <a:gd name="T45" fmla="*/ 302 h 918"/>
                <a:gd name="T46" fmla="*/ 900 w 1007"/>
                <a:gd name="T47" fmla="*/ 42 h 9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1007" h="918">
                  <a:moveTo>
                    <a:pt x="900" y="42"/>
                  </a:moveTo>
                  <a:cubicBezTo>
                    <a:pt x="888" y="32"/>
                    <a:pt x="874" y="25"/>
                    <a:pt x="864" y="15"/>
                  </a:cubicBezTo>
                  <a:cubicBezTo>
                    <a:pt x="848" y="0"/>
                    <a:pt x="833" y="3"/>
                    <a:pt x="815" y="9"/>
                  </a:cubicBezTo>
                  <a:cubicBezTo>
                    <a:pt x="743" y="33"/>
                    <a:pt x="671" y="55"/>
                    <a:pt x="600" y="78"/>
                  </a:cubicBezTo>
                  <a:cubicBezTo>
                    <a:pt x="580" y="84"/>
                    <a:pt x="561" y="90"/>
                    <a:pt x="538" y="98"/>
                  </a:cubicBezTo>
                  <a:cubicBezTo>
                    <a:pt x="575" y="108"/>
                    <a:pt x="609" y="114"/>
                    <a:pt x="641" y="125"/>
                  </a:cubicBezTo>
                  <a:cubicBezTo>
                    <a:pt x="667" y="134"/>
                    <a:pt x="693" y="145"/>
                    <a:pt x="715" y="160"/>
                  </a:cubicBezTo>
                  <a:cubicBezTo>
                    <a:pt x="759" y="188"/>
                    <a:pt x="762" y="225"/>
                    <a:pt x="719" y="254"/>
                  </a:cubicBezTo>
                  <a:cubicBezTo>
                    <a:pt x="684" y="277"/>
                    <a:pt x="646" y="295"/>
                    <a:pt x="607" y="310"/>
                  </a:cubicBezTo>
                  <a:cubicBezTo>
                    <a:pt x="504" y="349"/>
                    <a:pt x="399" y="382"/>
                    <a:pt x="296" y="422"/>
                  </a:cubicBezTo>
                  <a:cubicBezTo>
                    <a:pt x="229" y="448"/>
                    <a:pt x="161" y="475"/>
                    <a:pt x="106" y="526"/>
                  </a:cubicBezTo>
                  <a:cubicBezTo>
                    <a:pt x="39" y="588"/>
                    <a:pt x="0" y="664"/>
                    <a:pt x="9" y="758"/>
                  </a:cubicBezTo>
                  <a:cubicBezTo>
                    <a:pt x="16" y="825"/>
                    <a:pt x="53" y="875"/>
                    <a:pt x="104" y="915"/>
                  </a:cubicBezTo>
                  <a:cubicBezTo>
                    <a:pt x="108" y="918"/>
                    <a:pt x="121" y="917"/>
                    <a:pt x="125" y="913"/>
                  </a:cubicBezTo>
                  <a:cubicBezTo>
                    <a:pt x="178" y="858"/>
                    <a:pt x="246" y="832"/>
                    <a:pt x="317" y="812"/>
                  </a:cubicBezTo>
                  <a:cubicBezTo>
                    <a:pt x="323" y="811"/>
                    <a:pt x="328" y="809"/>
                    <a:pt x="339" y="805"/>
                  </a:cubicBezTo>
                  <a:cubicBezTo>
                    <a:pt x="311" y="794"/>
                    <a:pt x="288" y="785"/>
                    <a:pt x="265" y="776"/>
                  </a:cubicBezTo>
                  <a:cubicBezTo>
                    <a:pt x="261" y="774"/>
                    <a:pt x="257" y="772"/>
                    <a:pt x="253" y="769"/>
                  </a:cubicBezTo>
                  <a:cubicBezTo>
                    <a:pt x="203" y="738"/>
                    <a:pt x="201" y="704"/>
                    <a:pt x="248" y="668"/>
                  </a:cubicBezTo>
                  <a:cubicBezTo>
                    <a:pt x="301" y="628"/>
                    <a:pt x="364" y="607"/>
                    <a:pt x="426" y="586"/>
                  </a:cubicBezTo>
                  <a:cubicBezTo>
                    <a:pt x="488" y="564"/>
                    <a:pt x="551" y="543"/>
                    <a:pt x="613" y="521"/>
                  </a:cubicBezTo>
                  <a:cubicBezTo>
                    <a:pt x="664" y="503"/>
                    <a:pt x="716" y="488"/>
                    <a:pt x="765" y="468"/>
                  </a:cubicBezTo>
                  <a:cubicBezTo>
                    <a:pt x="847" y="433"/>
                    <a:pt x="917" y="383"/>
                    <a:pt x="958" y="302"/>
                  </a:cubicBezTo>
                  <a:cubicBezTo>
                    <a:pt x="1007" y="202"/>
                    <a:pt x="989" y="111"/>
                    <a:pt x="900" y="4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4">
              <a:extLst>
                <a:ext uri="{FF2B5EF4-FFF2-40B4-BE49-F238E27FC236}">
                  <a16:creationId xmlns:a16="http://schemas.microsoft.com/office/drawing/2014/main" id="{3C87675B-0459-497F-A929-60B78004C85F}"/>
                </a:ext>
              </a:extLst>
            </p:cNvPr>
            <p:cNvSpPr>
              <a:spLocks/>
            </p:cNvSpPr>
            <p:nvPr/>
          </p:nvSpPr>
          <p:spPr bwMode="auto">
            <a:xfrm>
              <a:off x="6258842" y="3817264"/>
              <a:ext cx="684524" cy="654573"/>
            </a:xfrm>
            <a:custGeom>
              <a:avLst/>
              <a:gdLst>
                <a:gd name="T0" fmla="*/ 646 w 757"/>
                <a:gd name="T1" fmla="*/ 10 h 702"/>
                <a:gd name="T2" fmla="*/ 620 w 757"/>
                <a:gd name="T3" fmla="*/ 2 h 702"/>
                <a:gd name="T4" fmla="*/ 397 w 757"/>
                <a:gd name="T5" fmla="*/ 78 h 702"/>
                <a:gd name="T6" fmla="*/ 388 w 757"/>
                <a:gd name="T7" fmla="*/ 85 h 702"/>
                <a:gd name="T8" fmla="*/ 456 w 757"/>
                <a:gd name="T9" fmla="*/ 121 h 702"/>
                <a:gd name="T10" fmla="*/ 509 w 757"/>
                <a:gd name="T11" fmla="*/ 162 h 702"/>
                <a:gd name="T12" fmla="*/ 502 w 757"/>
                <a:gd name="T13" fmla="*/ 240 h 702"/>
                <a:gd name="T14" fmla="*/ 396 w 757"/>
                <a:gd name="T15" fmla="*/ 286 h 702"/>
                <a:gd name="T16" fmla="*/ 227 w 757"/>
                <a:gd name="T17" fmla="*/ 323 h 702"/>
                <a:gd name="T18" fmla="*/ 86 w 757"/>
                <a:gd name="T19" fmla="*/ 378 h 702"/>
                <a:gd name="T20" fmla="*/ 10 w 757"/>
                <a:gd name="T21" fmla="*/ 543 h 702"/>
                <a:gd name="T22" fmla="*/ 92 w 757"/>
                <a:gd name="T23" fmla="*/ 688 h 702"/>
                <a:gd name="T24" fmla="*/ 117 w 757"/>
                <a:gd name="T25" fmla="*/ 691 h 702"/>
                <a:gd name="T26" fmla="*/ 249 w 757"/>
                <a:gd name="T27" fmla="*/ 607 h 702"/>
                <a:gd name="T28" fmla="*/ 250 w 757"/>
                <a:gd name="T29" fmla="*/ 587 h 702"/>
                <a:gd name="T30" fmla="*/ 215 w 757"/>
                <a:gd name="T31" fmla="*/ 560 h 702"/>
                <a:gd name="T32" fmla="*/ 217 w 757"/>
                <a:gd name="T33" fmla="*/ 521 h 702"/>
                <a:gd name="T34" fmla="*/ 255 w 757"/>
                <a:gd name="T35" fmla="*/ 500 h 702"/>
                <a:gd name="T36" fmla="*/ 414 w 757"/>
                <a:gd name="T37" fmla="*/ 464 h 702"/>
                <a:gd name="T38" fmla="*/ 631 w 757"/>
                <a:gd name="T39" fmla="*/ 395 h 702"/>
                <a:gd name="T40" fmla="*/ 734 w 757"/>
                <a:gd name="T41" fmla="*/ 165 h 702"/>
                <a:gd name="T42" fmla="*/ 646 w 757"/>
                <a:gd name="T43" fmla="*/ 10 h 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757" h="702">
                  <a:moveTo>
                    <a:pt x="646" y="10"/>
                  </a:moveTo>
                  <a:cubicBezTo>
                    <a:pt x="640" y="4"/>
                    <a:pt x="627" y="0"/>
                    <a:pt x="620" y="2"/>
                  </a:cubicBezTo>
                  <a:cubicBezTo>
                    <a:pt x="546" y="27"/>
                    <a:pt x="471" y="53"/>
                    <a:pt x="397" y="78"/>
                  </a:cubicBezTo>
                  <a:cubicBezTo>
                    <a:pt x="395" y="79"/>
                    <a:pt x="393" y="81"/>
                    <a:pt x="388" y="85"/>
                  </a:cubicBezTo>
                  <a:cubicBezTo>
                    <a:pt x="413" y="98"/>
                    <a:pt x="435" y="108"/>
                    <a:pt x="456" y="121"/>
                  </a:cubicBezTo>
                  <a:cubicBezTo>
                    <a:pt x="475" y="132"/>
                    <a:pt x="493" y="146"/>
                    <a:pt x="509" y="162"/>
                  </a:cubicBezTo>
                  <a:cubicBezTo>
                    <a:pt x="535" y="190"/>
                    <a:pt x="532" y="216"/>
                    <a:pt x="502" y="240"/>
                  </a:cubicBezTo>
                  <a:cubicBezTo>
                    <a:pt x="470" y="265"/>
                    <a:pt x="434" y="277"/>
                    <a:pt x="396" y="286"/>
                  </a:cubicBezTo>
                  <a:cubicBezTo>
                    <a:pt x="340" y="300"/>
                    <a:pt x="283" y="310"/>
                    <a:pt x="227" y="323"/>
                  </a:cubicBezTo>
                  <a:cubicBezTo>
                    <a:pt x="178" y="335"/>
                    <a:pt x="129" y="350"/>
                    <a:pt x="86" y="378"/>
                  </a:cubicBezTo>
                  <a:cubicBezTo>
                    <a:pt x="27" y="417"/>
                    <a:pt x="0" y="472"/>
                    <a:pt x="10" y="543"/>
                  </a:cubicBezTo>
                  <a:cubicBezTo>
                    <a:pt x="18" y="601"/>
                    <a:pt x="46" y="650"/>
                    <a:pt x="92" y="688"/>
                  </a:cubicBezTo>
                  <a:cubicBezTo>
                    <a:pt x="99" y="694"/>
                    <a:pt x="106" y="702"/>
                    <a:pt x="117" y="691"/>
                  </a:cubicBezTo>
                  <a:cubicBezTo>
                    <a:pt x="154" y="652"/>
                    <a:pt x="202" y="631"/>
                    <a:pt x="249" y="607"/>
                  </a:cubicBezTo>
                  <a:cubicBezTo>
                    <a:pt x="263" y="600"/>
                    <a:pt x="262" y="595"/>
                    <a:pt x="250" y="587"/>
                  </a:cubicBezTo>
                  <a:cubicBezTo>
                    <a:pt x="238" y="579"/>
                    <a:pt x="226" y="570"/>
                    <a:pt x="215" y="560"/>
                  </a:cubicBezTo>
                  <a:cubicBezTo>
                    <a:pt x="203" y="547"/>
                    <a:pt x="204" y="531"/>
                    <a:pt x="217" y="521"/>
                  </a:cubicBezTo>
                  <a:cubicBezTo>
                    <a:pt x="229" y="512"/>
                    <a:pt x="242" y="504"/>
                    <a:pt x="255" y="500"/>
                  </a:cubicBezTo>
                  <a:cubicBezTo>
                    <a:pt x="308" y="487"/>
                    <a:pt x="361" y="475"/>
                    <a:pt x="414" y="464"/>
                  </a:cubicBezTo>
                  <a:cubicBezTo>
                    <a:pt x="488" y="447"/>
                    <a:pt x="563" y="433"/>
                    <a:pt x="631" y="395"/>
                  </a:cubicBezTo>
                  <a:cubicBezTo>
                    <a:pt x="710" y="350"/>
                    <a:pt x="757" y="255"/>
                    <a:pt x="734" y="165"/>
                  </a:cubicBezTo>
                  <a:cubicBezTo>
                    <a:pt x="718" y="104"/>
                    <a:pt x="689" y="53"/>
                    <a:pt x="646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5">
              <a:extLst>
                <a:ext uri="{FF2B5EF4-FFF2-40B4-BE49-F238E27FC236}">
                  <a16:creationId xmlns:a16="http://schemas.microsoft.com/office/drawing/2014/main" id="{15C8B7E6-95E2-4AF4-BB40-C7DD1BC6EAA1}"/>
                </a:ext>
              </a:extLst>
            </p:cNvPr>
            <p:cNvSpPr>
              <a:spLocks/>
            </p:cNvSpPr>
            <p:nvPr/>
          </p:nvSpPr>
          <p:spPr bwMode="auto">
            <a:xfrm>
              <a:off x="6495871" y="3901861"/>
              <a:ext cx="91951" cy="176598"/>
            </a:xfrm>
            <a:custGeom>
              <a:avLst/>
              <a:gdLst>
                <a:gd name="T0" fmla="*/ 16 w 101"/>
                <a:gd name="T1" fmla="*/ 189 h 189"/>
                <a:gd name="T2" fmla="*/ 89 w 101"/>
                <a:gd name="T3" fmla="*/ 173 h 189"/>
                <a:gd name="T4" fmla="*/ 100 w 101"/>
                <a:gd name="T5" fmla="*/ 163 h 189"/>
                <a:gd name="T6" fmla="*/ 101 w 101"/>
                <a:gd name="T7" fmla="*/ 0 h 189"/>
                <a:gd name="T8" fmla="*/ 9 w 101"/>
                <a:gd name="T9" fmla="*/ 31 h 189"/>
                <a:gd name="T10" fmla="*/ 0 w 101"/>
                <a:gd name="T11" fmla="*/ 49 h 189"/>
                <a:gd name="T12" fmla="*/ 3 w 101"/>
                <a:gd name="T13" fmla="*/ 176 h 189"/>
                <a:gd name="T14" fmla="*/ 16 w 101"/>
                <a:gd name="T15" fmla="*/ 189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1" h="189">
                  <a:moveTo>
                    <a:pt x="16" y="189"/>
                  </a:moveTo>
                  <a:cubicBezTo>
                    <a:pt x="41" y="185"/>
                    <a:pt x="65" y="179"/>
                    <a:pt x="89" y="173"/>
                  </a:cubicBezTo>
                  <a:cubicBezTo>
                    <a:pt x="94" y="172"/>
                    <a:pt x="100" y="167"/>
                    <a:pt x="100" y="163"/>
                  </a:cubicBezTo>
                  <a:cubicBezTo>
                    <a:pt x="101" y="110"/>
                    <a:pt x="101" y="57"/>
                    <a:pt x="101" y="0"/>
                  </a:cubicBezTo>
                  <a:cubicBezTo>
                    <a:pt x="68" y="11"/>
                    <a:pt x="38" y="20"/>
                    <a:pt x="9" y="31"/>
                  </a:cubicBezTo>
                  <a:cubicBezTo>
                    <a:pt x="4" y="33"/>
                    <a:pt x="0" y="42"/>
                    <a:pt x="0" y="49"/>
                  </a:cubicBezTo>
                  <a:cubicBezTo>
                    <a:pt x="0" y="91"/>
                    <a:pt x="1" y="134"/>
                    <a:pt x="3" y="176"/>
                  </a:cubicBezTo>
                  <a:cubicBezTo>
                    <a:pt x="3" y="181"/>
                    <a:pt x="12" y="189"/>
                    <a:pt x="16" y="18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16">
              <a:extLst>
                <a:ext uri="{FF2B5EF4-FFF2-40B4-BE49-F238E27FC236}">
                  <a16:creationId xmlns:a16="http://schemas.microsoft.com/office/drawing/2014/main" id="{97BA22AF-A539-47B9-A4D2-A231AD0941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4808" y="1703384"/>
              <a:ext cx="2341681" cy="1223491"/>
            </a:xfrm>
            <a:custGeom>
              <a:avLst/>
              <a:gdLst>
                <a:gd name="T0" fmla="*/ 2166 w 2597"/>
                <a:gd name="T1" fmla="*/ 590 h 1311"/>
                <a:gd name="T2" fmla="*/ 2554 w 2597"/>
                <a:gd name="T3" fmla="*/ 623 h 1311"/>
                <a:gd name="T4" fmla="*/ 2588 w 2597"/>
                <a:gd name="T5" fmla="*/ 550 h 1311"/>
                <a:gd name="T6" fmla="*/ 2259 w 2597"/>
                <a:gd name="T7" fmla="*/ 253 h 1311"/>
                <a:gd name="T8" fmla="*/ 2187 w 2597"/>
                <a:gd name="T9" fmla="*/ 75 h 1311"/>
                <a:gd name="T10" fmla="*/ 1901 w 2597"/>
                <a:gd name="T11" fmla="*/ 7 h 1311"/>
                <a:gd name="T12" fmla="*/ 1030 w 2597"/>
                <a:gd name="T13" fmla="*/ 87 h 1311"/>
                <a:gd name="T14" fmla="*/ 234 w 2597"/>
                <a:gd name="T15" fmla="*/ 188 h 1311"/>
                <a:gd name="T16" fmla="*/ 6 w 2597"/>
                <a:gd name="T17" fmla="*/ 216 h 1311"/>
                <a:gd name="T18" fmla="*/ 293 w 2597"/>
                <a:gd name="T19" fmla="*/ 430 h 1311"/>
                <a:gd name="T20" fmla="*/ 1027 w 2597"/>
                <a:gd name="T21" fmla="*/ 350 h 1311"/>
                <a:gd name="T22" fmla="*/ 1507 w 2597"/>
                <a:gd name="T23" fmla="*/ 233 h 1311"/>
                <a:gd name="T24" fmla="*/ 1935 w 2597"/>
                <a:gd name="T25" fmla="*/ 174 h 1311"/>
                <a:gd name="T26" fmla="*/ 1516 w 2597"/>
                <a:gd name="T27" fmla="*/ 300 h 1311"/>
                <a:gd name="T28" fmla="*/ 990 w 2597"/>
                <a:gd name="T29" fmla="*/ 430 h 1311"/>
                <a:gd name="T30" fmla="*/ 445 w 2597"/>
                <a:gd name="T31" fmla="*/ 563 h 1311"/>
                <a:gd name="T32" fmla="*/ 306 w 2597"/>
                <a:gd name="T33" fmla="*/ 614 h 1311"/>
                <a:gd name="T34" fmla="*/ 529 w 2597"/>
                <a:gd name="T35" fmla="*/ 772 h 1311"/>
                <a:gd name="T36" fmla="*/ 1071 w 2597"/>
                <a:gd name="T37" fmla="*/ 635 h 1311"/>
                <a:gd name="T38" fmla="*/ 1521 w 2597"/>
                <a:gd name="T39" fmla="*/ 443 h 1311"/>
                <a:gd name="T40" fmla="*/ 1962 w 2597"/>
                <a:gd name="T41" fmla="*/ 287 h 1311"/>
                <a:gd name="T42" fmla="*/ 1576 w 2597"/>
                <a:gd name="T43" fmla="*/ 491 h 1311"/>
                <a:gd name="T44" fmla="*/ 1133 w 2597"/>
                <a:gd name="T45" fmla="*/ 681 h 1311"/>
                <a:gd name="T46" fmla="*/ 724 w 2597"/>
                <a:gd name="T47" fmla="*/ 858 h 1311"/>
                <a:gd name="T48" fmla="*/ 964 w 2597"/>
                <a:gd name="T49" fmla="*/ 1004 h 1311"/>
                <a:gd name="T50" fmla="*/ 1504 w 2597"/>
                <a:gd name="T51" fmla="*/ 737 h 1311"/>
                <a:gd name="T52" fmla="*/ 2017 w 2597"/>
                <a:gd name="T53" fmla="*/ 409 h 1311"/>
                <a:gd name="T54" fmla="*/ 1128 w 2597"/>
                <a:gd name="T55" fmla="*/ 1092 h 1311"/>
                <a:gd name="T56" fmla="*/ 1530 w 2597"/>
                <a:gd name="T57" fmla="*/ 1062 h 1311"/>
                <a:gd name="T58" fmla="*/ 2070 w 2597"/>
                <a:gd name="T59" fmla="*/ 516 h 1311"/>
                <a:gd name="T60" fmla="*/ 1654 w 2597"/>
                <a:gd name="T61" fmla="*/ 1045 h 1311"/>
                <a:gd name="T62" fmla="*/ 1505 w 2597"/>
                <a:gd name="T63" fmla="*/ 1287 h 1311"/>
                <a:gd name="T64" fmla="*/ 1814 w 2597"/>
                <a:gd name="T65" fmla="*/ 1159 h 1311"/>
                <a:gd name="T66" fmla="*/ 2139 w 2597"/>
                <a:gd name="T67" fmla="*/ 595 h 1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597" h="1311">
                  <a:moveTo>
                    <a:pt x="2139" y="595"/>
                  </a:moveTo>
                  <a:cubicBezTo>
                    <a:pt x="2146" y="581"/>
                    <a:pt x="2154" y="578"/>
                    <a:pt x="2166" y="590"/>
                  </a:cubicBezTo>
                  <a:cubicBezTo>
                    <a:pt x="2211" y="631"/>
                    <a:pt x="2262" y="660"/>
                    <a:pt x="2322" y="673"/>
                  </a:cubicBezTo>
                  <a:cubicBezTo>
                    <a:pt x="2407" y="693"/>
                    <a:pt x="2486" y="683"/>
                    <a:pt x="2554" y="623"/>
                  </a:cubicBezTo>
                  <a:cubicBezTo>
                    <a:pt x="2575" y="604"/>
                    <a:pt x="2592" y="583"/>
                    <a:pt x="2597" y="553"/>
                  </a:cubicBezTo>
                  <a:cubicBezTo>
                    <a:pt x="2593" y="552"/>
                    <a:pt x="2590" y="551"/>
                    <a:pt x="2588" y="550"/>
                  </a:cubicBezTo>
                  <a:cubicBezTo>
                    <a:pt x="2496" y="546"/>
                    <a:pt x="2414" y="513"/>
                    <a:pt x="2342" y="457"/>
                  </a:cubicBezTo>
                  <a:cubicBezTo>
                    <a:pt x="2277" y="405"/>
                    <a:pt x="2239" y="340"/>
                    <a:pt x="2259" y="253"/>
                  </a:cubicBezTo>
                  <a:cubicBezTo>
                    <a:pt x="2263" y="232"/>
                    <a:pt x="2264" y="211"/>
                    <a:pt x="2260" y="189"/>
                  </a:cubicBezTo>
                  <a:cubicBezTo>
                    <a:pt x="2256" y="139"/>
                    <a:pt x="2227" y="96"/>
                    <a:pt x="2187" y="75"/>
                  </a:cubicBezTo>
                  <a:cubicBezTo>
                    <a:pt x="2167" y="62"/>
                    <a:pt x="2145" y="51"/>
                    <a:pt x="2122" y="43"/>
                  </a:cubicBezTo>
                  <a:cubicBezTo>
                    <a:pt x="2051" y="18"/>
                    <a:pt x="1976" y="10"/>
                    <a:pt x="1901" y="7"/>
                  </a:cubicBezTo>
                  <a:cubicBezTo>
                    <a:pt x="1708" y="0"/>
                    <a:pt x="1518" y="22"/>
                    <a:pt x="1327" y="45"/>
                  </a:cubicBezTo>
                  <a:cubicBezTo>
                    <a:pt x="1228" y="57"/>
                    <a:pt x="1129" y="73"/>
                    <a:pt x="1030" y="87"/>
                  </a:cubicBezTo>
                  <a:cubicBezTo>
                    <a:pt x="878" y="108"/>
                    <a:pt x="726" y="130"/>
                    <a:pt x="573" y="149"/>
                  </a:cubicBezTo>
                  <a:cubicBezTo>
                    <a:pt x="461" y="164"/>
                    <a:pt x="348" y="177"/>
                    <a:pt x="234" y="188"/>
                  </a:cubicBezTo>
                  <a:cubicBezTo>
                    <a:pt x="164" y="194"/>
                    <a:pt x="94" y="196"/>
                    <a:pt x="24" y="199"/>
                  </a:cubicBezTo>
                  <a:cubicBezTo>
                    <a:pt x="13" y="200"/>
                    <a:pt x="0" y="199"/>
                    <a:pt x="6" y="216"/>
                  </a:cubicBezTo>
                  <a:cubicBezTo>
                    <a:pt x="20" y="257"/>
                    <a:pt x="39" y="294"/>
                    <a:pt x="69" y="326"/>
                  </a:cubicBezTo>
                  <a:cubicBezTo>
                    <a:pt x="130" y="391"/>
                    <a:pt x="209" y="418"/>
                    <a:pt x="293" y="430"/>
                  </a:cubicBezTo>
                  <a:cubicBezTo>
                    <a:pt x="430" y="451"/>
                    <a:pt x="566" y="439"/>
                    <a:pt x="701" y="417"/>
                  </a:cubicBezTo>
                  <a:cubicBezTo>
                    <a:pt x="811" y="399"/>
                    <a:pt x="919" y="374"/>
                    <a:pt x="1027" y="350"/>
                  </a:cubicBezTo>
                  <a:cubicBezTo>
                    <a:pt x="1118" y="331"/>
                    <a:pt x="1207" y="307"/>
                    <a:pt x="1297" y="285"/>
                  </a:cubicBezTo>
                  <a:cubicBezTo>
                    <a:pt x="1367" y="268"/>
                    <a:pt x="1437" y="249"/>
                    <a:pt x="1507" y="233"/>
                  </a:cubicBezTo>
                  <a:cubicBezTo>
                    <a:pt x="1573" y="217"/>
                    <a:pt x="1639" y="204"/>
                    <a:pt x="1706" y="191"/>
                  </a:cubicBezTo>
                  <a:cubicBezTo>
                    <a:pt x="1775" y="178"/>
                    <a:pt x="1929" y="173"/>
                    <a:pt x="1935" y="174"/>
                  </a:cubicBezTo>
                  <a:cubicBezTo>
                    <a:pt x="1935" y="176"/>
                    <a:pt x="1812" y="219"/>
                    <a:pt x="1760" y="233"/>
                  </a:cubicBezTo>
                  <a:cubicBezTo>
                    <a:pt x="1679" y="256"/>
                    <a:pt x="1598" y="279"/>
                    <a:pt x="1516" y="300"/>
                  </a:cubicBezTo>
                  <a:cubicBezTo>
                    <a:pt x="1430" y="322"/>
                    <a:pt x="1344" y="342"/>
                    <a:pt x="1258" y="363"/>
                  </a:cubicBezTo>
                  <a:cubicBezTo>
                    <a:pt x="1168" y="385"/>
                    <a:pt x="1079" y="408"/>
                    <a:pt x="990" y="430"/>
                  </a:cubicBezTo>
                  <a:cubicBezTo>
                    <a:pt x="909" y="450"/>
                    <a:pt x="828" y="469"/>
                    <a:pt x="747" y="489"/>
                  </a:cubicBezTo>
                  <a:cubicBezTo>
                    <a:pt x="646" y="514"/>
                    <a:pt x="546" y="538"/>
                    <a:pt x="445" y="563"/>
                  </a:cubicBezTo>
                  <a:cubicBezTo>
                    <a:pt x="403" y="573"/>
                    <a:pt x="361" y="584"/>
                    <a:pt x="319" y="595"/>
                  </a:cubicBezTo>
                  <a:cubicBezTo>
                    <a:pt x="309" y="598"/>
                    <a:pt x="302" y="601"/>
                    <a:pt x="306" y="614"/>
                  </a:cubicBezTo>
                  <a:cubicBezTo>
                    <a:pt x="316" y="654"/>
                    <a:pt x="335" y="689"/>
                    <a:pt x="366" y="717"/>
                  </a:cubicBezTo>
                  <a:cubicBezTo>
                    <a:pt x="413" y="758"/>
                    <a:pt x="470" y="770"/>
                    <a:pt x="529" y="772"/>
                  </a:cubicBezTo>
                  <a:cubicBezTo>
                    <a:pt x="629" y="776"/>
                    <a:pt x="725" y="754"/>
                    <a:pt x="819" y="725"/>
                  </a:cubicBezTo>
                  <a:cubicBezTo>
                    <a:pt x="904" y="698"/>
                    <a:pt x="988" y="667"/>
                    <a:pt x="1071" y="635"/>
                  </a:cubicBezTo>
                  <a:cubicBezTo>
                    <a:pt x="1155" y="602"/>
                    <a:pt x="1237" y="566"/>
                    <a:pt x="1319" y="531"/>
                  </a:cubicBezTo>
                  <a:cubicBezTo>
                    <a:pt x="1387" y="502"/>
                    <a:pt x="1454" y="472"/>
                    <a:pt x="1521" y="443"/>
                  </a:cubicBezTo>
                  <a:cubicBezTo>
                    <a:pt x="1591" y="412"/>
                    <a:pt x="1661" y="381"/>
                    <a:pt x="1733" y="353"/>
                  </a:cubicBezTo>
                  <a:cubicBezTo>
                    <a:pt x="1787" y="333"/>
                    <a:pt x="1894" y="299"/>
                    <a:pt x="1962" y="287"/>
                  </a:cubicBezTo>
                  <a:cubicBezTo>
                    <a:pt x="1962" y="288"/>
                    <a:pt x="1851" y="363"/>
                    <a:pt x="1795" y="390"/>
                  </a:cubicBezTo>
                  <a:cubicBezTo>
                    <a:pt x="1723" y="425"/>
                    <a:pt x="1650" y="458"/>
                    <a:pt x="1576" y="491"/>
                  </a:cubicBezTo>
                  <a:cubicBezTo>
                    <a:pt x="1509" y="521"/>
                    <a:pt x="1441" y="549"/>
                    <a:pt x="1374" y="578"/>
                  </a:cubicBezTo>
                  <a:cubicBezTo>
                    <a:pt x="1294" y="612"/>
                    <a:pt x="1214" y="647"/>
                    <a:pt x="1133" y="681"/>
                  </a:cubicBezTo>
                  <a:cubicBezTo>
                    <a:pt x="1066" y="710"/>
                    <a:pt x="998" y="738"/>
                    <a:pt x="931" y="767"/>
                  </a:cubicBezTo>
                  <a:cubicBezTo>
                    <a:pt x="862" y="797"/>
                    <a:pt x="794" y="828"/>
                    <a:pt x="724" y="858"/>
                  </a:cubicBezTo>
                  <a:cubicBezTo>
                    <a:pt x="711" y="864"/>
                    <a:pt x="709" y="870"/>
                    <a:pt x="717" y="882"/>
                  </a:cubicBezTo>
                  <a:cubicBezTo>
                    <a:pt x="776" y="971"/>
                    <a:pt x="858" y="1012"/>
                    <a:pt x="964" y="1004"/>
                  </a:cubicBezTo>
                  <a:cubicBezTo>
                    <a:pt x="1061" y="996"/>
                    <a:pt x="1148" y="960"/>
                    <a:pt x="1230" y="913"/>
                  </a:cubicBezTo>
                  <a:cubicBezTo>
                    <a:pt x="1324" y="858"/>
                    <a:pt x="1415" y="799"/>
                    <a:pt x="1504" y="737"/>
                  </a:cubicBezTo>
                  <a:cubicBezTo>
                    <a:pt x="1583" y="683"/>
                    <a:pt x="1657" y="622"/>
                    <a:pt x="1734" y="566"/>
                  </a:cubicBezTo>
                  <a:cubicBezTo>
                    <a:pt x="1803" y="515"/>
                    <a:pt x="1953" y="431"/>
                    <a:pt x="2017" y="409"/>
                  </a:cubicBezTo>
                  <a:cubicBezTo>
                    <a:pt x="1967" y="456"/>
                    <a:pt x="1959" y="464"/>
                    <a:pt x="1934" y="484"/>
                  </a:cubicBezTo>
                  <a:cubicBezTo>
                    <a:pt x="1814" y="579"/>
                    <a:pt x="1247" y="1005"/>
                    <a:pt x="1128" y="1092"/>
                  </a:cubicBezTo>
                  <a:cubicBezTo>
                    <a:pt x="1187" y="1169"/>
                    <a:pt x="1271" y="1195"/>
                    <a:pt x="1364" y="1162"/>
                  </a:cubicBezTo>
                  <a:cubicBezTo>
                    <a:pt x="1426" y="1141"/>
                    <a:pt x="1479" y="1104"/>
                    <a:pt x="1530" y="1062"/>
                  </a:cubicBezTo>
                  <a:cubicBezTo>
                    <a:pt x="1636" y="975"/>
                    <a:pt x="1724" y="871"/>
                    <a:pt x="1814" y="768"/>
                  </a:cubicBezTo>
                  <a:cubicBezTo>
                    <a:pt x="1881" y="693"/>
                    <a:pt x="1987" y="583"/>
                    <a:pt x="2070" y="516"/>
                  </a:cubicBezTo>
                  <a:cubicBezTo>
                    <a:pt x="2067" y="521"/>
                    <a:pt x="1996" y="623"/>
                    <a:pt x="1960" y="667"/>
                  </a:cubicBezTo>
                  <a:cubicBezTo>
                    <a:pt x="1859" y="793"/>
                    <a:pt x="1755" y="918"/>
                    <a:pt x="1654" y="1045"/>
                  </a:cubicBezTo>
                  <a:cubicBezTo>
                    <a:pt x="1599" y="1114"/>
                    <a:pt x="1549" y="1187"/>
                    <a:pt x="1497" y="1258"/>
                  </a:cubicBezTo>
                  <a:cubicBezTo>
                    <a:pt x="1483" y="1277"/>
                    <a:pt x="1484" y="1278"/>
                    <a:pt x="1505" y="1287"/>
                  </a:cubicBezTo>
                  <a:cubicBezTo>
                    <a:pt x="1563" y="1311"/>
                    <a:pt x="1619" y="1306"/>
                    <a:pt x="1674" y="1279"/>
                  </a:cubicBezTo>
                  <a:cubicBezTo>
                    <a:pt x="1731" y="1251"/>
                    <a:pt x="1775" y="1207"/>
                    <a:pt x="1814" y="1159"/>
                  </a:cubicBezTo>
                  <a:cubicBezTo>
                    <a:pt x="1919" y="1030"/>
                    <a:pt x="1989" y="881"/>
                    <a:pt x="2063" y="735"/>
                  </a:cubicBezTo>
                  <a:cubicBezTo>
                    <a:pt x="2088" y="688"/>
                    <a:pt x="2113" y="641"/>
                    <a:pt x="2139" y="595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2" name="Freeform 17">
              <a:extLst>
                <a:ext uri="{FF2B5EF4-FFF2-40B4-BE49-F238E27FC236}">
                  <a16:creationId xmlns:a16="http://schemas.microsoft.com/office/drawing/2014/main" id="{718E6445-2BDA-4379-8EC5-5563253F6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6734943" y="1703384"/>
              <a:ext cx="2341681" cy="1223491"/>
            </a:xfrm>
            <a:custGeom>
              <a:avLst/>
              <a:gdLst>
                <a:gd name="T0" fmla="*/ 2362 w 2596"/>
                <a:gd name="T1" fmla="*/ 188 h 1311"/>
                <a:gd name="T2" fmla="*/ 1566 w 2596"/>
                <a:gd name="T3" fmla="*/ 87 h 1311"/>
                <a:gd name="T4" fmla="*/ 696 w 2596"/>
                <a:gd name="T5" fmla="*/ 7 h 1311"/>
                <a:gd name="T6" fmla="*/ 410 w 2596"/>
                <a:gd name="T7" fmla="*/ 75 h 1311"/>
                <a:gd name="T8" fmla="*/ 338 w 2596"/>
                <a:gd name="T9" fmla="*/ 253 h 1311"/>
                <a:gd name="T10" fmla="*/ 9 w 2596"/>
                <a:gd name="T11" fmla="*/ 550 h 1311"/>
                <a:gd name="T12" fmla="*/ 43 w 2596"/>
                <a:gd name="T13" fmla="*/ 623 h 1311"/>
                <a:gd name="T14" fmla="*/ 430 w 2596"/>
                <a:gd name="T15" fmla="*/ 590 h 1311"/>
                <a:gd name="T16" fmla="*/ 533 w 2596"/>
                <a:gd name="T17" fmla="*/ 735 h 1311"/>
                <a:gd name="T18" fmla="*/ 923 w 2596"/>
                <a:gd name="T19" fmla="*/ 1279 h 1311"/>
                <a:gd name="T20" fmla="*/ 1100 w 2596"/>
                <a:gd name="T21" fmla="*/ 1258 h 1311"/>
                <a:gd name="T22" fmla="*/ 636 w 2596"/>
                <a:gd name="T23" fmla="*/ 667 h 1311"/>
                <a:gd name="T24" fmla="*/ 782 w 2596"/>
                <a:gd name="T25" fmla="*/ 768 h 1311"/>
                <a:gd name="T26" fmla="*/ 1233 w 2596"/>
                <a:gd name="T27" fmla="*/ 1162 h 1311"/>
                <a:gd name="T28" fmla="*/ 663 w 2596"/>
                <a:gd name="T29" fmla="*/ 484 h 1311"/>
                <a:gd name="T30" fmla="*/ 863 w 2596"/>
                <a:gd name="T31" fmla="*/ 566 h 1311"/>
                <a:gd name="T32" fmla="*/ 1366 w 2596"/>
                <a:gd name="T33" fmla="*/ 913 h 1311"/>
                <a:gd name="T34" fmla="*/ 1880 w 2596"/>
                <a:gd name="T35" fmla="*/ 882 h 1311"/>
                <a:gd name="T36" fmla="*/ 1666 w 2596"/>
                <a:gd name="T37" fmla="*/ 767 h 1311"/>
                <a:gd name="T38" fmla="*/ 1223 w 2596"/>
                <a:gd name="T39" fmla="*/ 578 h 1311"/>
                <a:gd name="T40" fmla="*/ 802 w 2596"/>
                <a:gd name="T41" fmla="*/ 390 h 1311"/>
                <a:gd name="T42" fmla="*/ 864 w 2596"/>
                <a:gd name="T43" fmla="*/ 353 h 1311"/>
                <a:gd name="T44" fmla="*/ 1277 w 2596"/>
                <a:gd name="T45" fmla="*/ 531 h 1311"/>
                <a:gd name="T46" fmla="*/ 1777 w 2596"/>
                <a:gd name="T47" fmla="*/ 725 h 1311"/>
                <a:gd name="T48" fmla="*/ 2230 w 2596"/>
                <a:gd name="T49" fmla="*/ 717 h 1311"/>
                <a:gd name="T50" fmla="*/ 2278 w 2596"/>
                <a:gd name="T51" fmla="*/ 595 h 1311"/>
                <a:gd name="T52" fmla="*/ 1849 w 2596"/>
                <a:gd name="T53" fmla="*/ 489 h 1311"/>
                <a:gd name="T54" fmla="*/ 1339 w 2596"/>
                <a:gd name="T55" fmla="*/ 363 h 1311"/>
                <a:gd name="T56" fmla="*/ 836 w 2596"/>
                <a:gd name="T57" fmla="*/ 233 h 1311"/>
                <a:gd name="T58" fmla="*/ 891 w 2596"/>
                <a:gd name="T59" fmla="*/ 191 h 1311"/>
                <a:gd name="T60" fmla="*/ 1299 w 2596"/>
                <a:gd name="T61" fmla="*/ 285 h 1311"/>
                <a:gd name="T62" fmla="*/ 1895 w 2596"/>
                <a:gd name="T63" fmla="*/ 417 h 1311"/>
                <a:gd name="T64" fmla="*/ 2528 w 2596"/>
                <a:gd name="T65" fmla="*/ 326 h 1311"/>
                <a:gd name="T66" fmla="*/ 2573 w 2596"/>
                <a:gd name="T67" fmla="*/ 199 h 1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2596" h="1311">
                  <a:moveTo>
                    <a:pt x="2573" y="199"/>
                  </a:moveTo>
                  <a:cubicBezTo>
                    <a:pt x="2503" y="196"/>
                    <a:pt x="2432" y="194"/>
                    <a:pt x="2362" y="188"/>
                  </a:cubicBezTo>
                  <a:cubicBezTo>
                    <a:pt x="2249" y="177"/>
                    <a:pt x="2136" y="164"/>
                    <a:pt x="2023" y="149"/>
                  </a:cubicBezTo>
                  <a:cubicBezTo>
                    <a:pt x="1871" y="130"/>
                    <a:pt x="1719" y="108"/>
                    <a:pt x="1566" y="87"/>
                  </a:cubicBezTo>
                  <a:cubicBezTo>
                    <a:pt x="1467" y="73"/>
                    <a:pt x="1369" y="57"/>
                    <a:pt x="1270" y="45"/>
                  </a:cubicBezTo>
                  <a:cubicBezTo>
                    <a:pt x="1079" y="22"/>
                    <a:pt x="888" y="0"/>
                    <a:pt x="696" y="7"/>
                  </a:cubicBezTo>
                  <a:cubicBezTo>
                    <a:pt x="621" y="10"/>
                    <a:pt x="546" y="18"/>
                    <a:pt x="475" y="43"/>
                  </a:cubicBezTo>
                  <a:cubicBezTo>
                    <a:pt x="452" y="51"/>
                    <a:pt x="430" y="62"/>
                    <a:pt x="410" y="75"/>
                  </a:cubicBezTo>
                  <a:cubicBezTo>
                    <a:pt x="369" y="96"/>
                    <a:pt x="341" y="139"/>
                    <a:pt x="337" y="189"/>
                  </a:cubicBezTo>
                  <a:cubicBezTo>
                    <a:pt x="333" y="211"/>
                    <a:pt x="334" y="232"/>
                    <a:pt x="338" y="253"/>
                  </a:cubicBezTo>
                  <a:cubicBezTo>
                    <a:pt x="357" y="340"/>
                    <a:pt x="320" y="405"/>
                    <a:pt x="254" y="457"/>
                  </a:cubicBezTo>
                  <a:cubicBezTo>
                    <a:pt x="183" y="513"/>
                    <a:pt x="101" y="546"/>
                    <a:pt x="9" y="550"/>
                  </a:cubicBezTo>
                  <a:cubicBezTo>
                    <a:pt x="6" y="551"/>
                    <a:pt x="4" y="552"/>
                    <a:pt x="0" y="553"/>
                  </a:cubicBezTo>
                  <a:cubicBezTo>
                    <a:pt x="4" y="583"/>
                    <a:pt x="22" y="604"/>
                    <a:pt x="43" y="623"/>
                  </a:cubicBezTo>
                  <a:cubicBezTo>
                    <a:pt x="110" y="683"/>
                    <a:pt x="190" y="693"/>
                    <a:pt x="275" y="673"/>
                  </a:cubicBezTo>
                  <a:cubicBezTo>
                    <a:pt x="335" y="660"/>
                    <a:pt x="386" y="631"/>
                    <a:pt x="430" y="590"/>
                  </a:cubicBezTo>
                  <a:cubicBezTo>
                    <a:pt x="443" y="578"/>
                    <a:pt x="451" y="581"/>
                    <a:pt x="458" y="595"/>
                  </a:cubicBezTo>
                  <a:cubicBezTo>
                    <a:pt x="483" y="641"/>
                    <a:pt x="509" y="688"/>
                    <a:pt x="533" y="735"/>
                  </a:cubicBezTo>
                  <a:cubicBezTo>
                    <a:pt x="608" y="881"/>
                    <a:pt x="677" y="1030"/>
                    <a:pt x="782" y="1159"/>
                  </a:cubicBezTo>
                  <a:cubicBezTo>
                    <a:pt x="822" y="1207"/>
                    <a:pt x="866" y="1251"/>
                    <a:pt x="923" y="1279"/>
                  </a:cubicBezTo>
                  <a:cubicBezTo>
                    <a:pt x="978" y="1306"/>
                    <a:pt x="1034" y="1311"/>
                    <a:pt x="1092" y="1287"/>
                  </a:cubicBezTo>
                  <a:cubicBezTo>
                    <a:pt x="1113" y="1278"/>
                    <a:pt x="1114" y="1277"/>
                    <a:pt x="1100" y="1258"/>
                  </a:cubicBezTo>
                  <a:cubicBezTo>
                    <a:pt x="1048" y="1187"/>
                    <a:pt x="998" y="1114"/>
                    <a:pt x="943" y="1045"/>
                  </a:cubicBezTo>
                  <a:cubicBezTo>
                    <a:pt x="842" y="918"/>
                    <a:pt x="738" y="793"/>
                    <a:pt x="636" y="667"/>
                  </a:cubicBezTo>
                  <a:cubicBezTo>
                    <a:pt x="601" y="623"/>
                    <a:pt x="530" y="521"/>
                    <a:pt x="527" y="516"/>
                  </a:cubicBezTo>
                  <a:cubicBezTo>
                    <a:pt x="610" y="583"/>
                    <a:pt x="716" y="693"/>
                    <a:pt x="782" y="768"/>
                  </a:cubicBezTo>
                  <a:cubicBezTo>
                    <a:pt x="873" y="871"/>
                    <a:pt x="961" y="975"/>
                    <a:pt x="1067" y="1062"/>
                  </a:cubicBezTo>
                  <a:cubicBezTo>
                    <a:pt x="1117" y="1104"/>
                    <a:pt x="1171" y="1141"/>
                    <a:pt x="1233" y="1162"/>
                  </a:cubicBezTo>
                  <a:cubicBezTo>
                    <a:pt x="1326" y="1195"/>
                    <a:pt x="1410" y="1169"/>
                    <a:pt x="1469" y="1092"/>
                  </a:cubicBezTo>
                  <a:cubicBezTo>
                    <a:pt x="1350" y="1005"/>
                    <a:pt x="783" y="579"/>
                    <a:pt x="663" y="484"/>
                  </a:cubicBezTo>
                  <a:cubicBezTo>
                    <a:pt x="637" y="464"/>
                    <a:pt x="630" y="456"/>
                    <a:pt x="580" y="409"/>
                  </a:cubicBezTo>
                  <a:cubicBezTo>
                    <a:pt x="644" y="431"/>
                    <a:pt x="793" y="515"/>
                    <a:pt x="863" y="566"/>
                  </a:cubicBezTo>
                  <a:cubicBezTo>
                    <a:pt x="940" y="622"/>
                    <a:pt x="1014" y="683"/>
                    <a:pt x="1092" y="737"/>
                  </a:cubicBezTo>
                  <a:cubicBezTo>
                    <a:pt x="1182" y="799"/>
                    <a:pt x="1273" y="858"/>
                    <a:pt x="1366" y="913"/>
                  </a:cubicBezTo>
                  <a:cubicBezTo>
                    <a:pt x="1448" y="960"/>
                    <a:pt x="1536" y="996"/>
                    <a:pt x="1632" y="1004"/>
                  </a:cubicBezTo>
                  <a:cubicBezTo>
                    <a:pt x="1739" y="1012"/>
                    <a:pt x="1821" y="971"/>
                    <a:pt x="1880" y="882"/>
                  </a:cubicBezTo>
                  <a:cubicBezTo>
                    <a:pt x="1888" y="870"/>
                    <a:pt x="1886" y="864"/>
                    <a:pt x="1872" y="858"/>
                  </a:cubicBezTo>
                  <a:cubicBezTo>
                    <a:pt x="1803" y="828"/>
                    <a:pt x="1735" y="797"/>
                    <a:pt x="1666" y="767"/>
                  </a:cubicBezTo>
                  <a:cubicBezTo>
                    <a:pt x="1598" y="738"/>
                    <a:pt x="1531" y="710"/>
                    <a:pt x="1463" y="681"/>
                  </a:cubicBezTo>
                  <a:cubicBezTo>
                    <a:pt x="1383" y="647"/>
                    <a:pt x="1303" y="612"/>
                    <a:pt x="1223" y="578"/>
                  </a:cubicBezTo>
                  <a:cubicBezTo>
                    <a:pt x="1155" y="549"/>
                    <a:pt x="1088" y="521"/>
                    <a:pt x="1021" y="491"/>
                  </a:cubicBezTo>
                  <a:cubicBezTo>
                    <a:pt x="947" y="458"/>
                    <a:pt x="874" y="425"/>
                    <a:pt x="802" y="390"/>
                  </a:cubicBezTo>
                  <a:cubicBezTo>
                    <a:pt x="746" y="363"/>
                    <a:pt x="635" y="288"/>
                    <a:pt x="635" y="287"/>
                  </a:cubicBezTo>
                  <a:cubicBezTo>
                    <a:pt x="703" y="299"/>
                    <a:pt x="810" y="333"/>
                    <a:pt x="864" y="353"/>
                  </a:cubicBezTo>
                  <a:cubicBezTo>
                    <a:pt x="935" y="381"/>
                    <a:pt x="1005" y="412"/>
                    <a:pt x="1076" y="443"/>
                  </a:cubicBezTo>
                  <a:cubicBezTo>
                    <a:pt x="1143" y="472"/>
                    <a:pt x="1210" y="502"/>
                    <a:pt x="1277" y="531"/>
                  </a:cubicBezTo>
                  <a:cubicBezTo>
                    <a:pt x="1360" y="566"/>
                    <a:pt x="1442" y="602"/>
                    <a:pt x="1526" y="635"/>
                  </a:cubicBezTo>
                  <a:cubicBezTo>
                    <a:pt x="1609" y="667"/>
                    <a:pt x="1692" y="698"/>
                    <a:pt x="1777" y="725"/>
                  </a:cubicBezTo>
                  <a:cubicBezTo>
                    <a:pt x="1872" y="754"/>
                    <a:pt x="1968" y="776"/>
                    <a:pt x="2068" y="772"/>
                  </a:cubicBezTo>
                  <a:cubicBezTo>
                    <a:pt x="2127" y="770"/>
                    <a:pt x="2184" y="758"/>
                    <a:pt x="2230" y="717"/>
                  </a:cubicBezTo>
                  <a:cubicBezTo>
                    <a:pt x="2262" y="689"/>
                    <a:pt x="2280" y="654"/>
                    <a:pt x="2291" y="614"/>
                  </a:cubicBezTo>
                  <a:cubicBezTo>
                    <a:pt x="2294" y="601"/>
                    <a:pt x="2288" y="598"/>
                    <a:pt x="2278" y="595"/>
                  </a:cubicBezTo>
                  <a:cubicBezTo>
                    <a:pt x="2236" y="584"/>
                    <a:pt x="2194" y="573"/>
                    <a:pt x="2152" y="563"/>
                  </a:cubicBezTo>
                  <a:cubicBezTo>
                    <a:pt x="2051" y="538"/>
                    <a:pt x="1950" y="514"/>
                    <a:pt x="1849" y="489"/>
                  </a:cubicBezTo>
                  <a:cubicBezTo>
                    <a:pt x="1768" y="469"/>
                    <a:pt x="1687" y="450"/>
                    <a:pt x="1607" y="430"/>
                  </a:cubicBezTo>
                  <a:cubicBezTo>
                    <a:pt x="1517" y="408"/>
                    <a:pt x="1428" y="385"/>
                    <a:pt x="1339" y="363"/>
                  </a:cubicBezTo>
                  <a:cubicBezTo>
                    <a:pt x="1253" y="342"/>
                    <a:pt x="1167" y="322"/>
                    <a:pt x="1081" y="300"/>
                  </a:cubicBezTo>
                  <a:cubicBezTo>
                    <a:pt x="999" y="279"/>
                    <a:pt x="918" y="256"/>
                    <a:pt x="836" y="233"/>
                  </a:cubicBezTo>
                  <a:cubicBezTo>
                    <a:pt x="785" y="219"/>
                    <a:pt x="661" y="176"/>
                    <a:pt x="662" y="174"/>
                  </a:cubicBezTo>
                  <a:cubicBezTo>
                    <a:pt x="668" y="173"/>
                    <a:pt x="822" y="178"/>
                    <a:pt x="891" y="191"/>
                  </a:cubicBezTo>
                  <a:cubicBezTo>
                    <a:pt x="957" y="204"/>
                    <a:pt x="1023" y="217"/>
                    <a:pt x="1089" y="233"/>
                  </a:cubicBezTo>
                  <a:cubicBezTo>
                    <a:pt x="1160" y="249"/>
                    <a:pt x="1229" y="268"/>
                    <a:pt x="1299" y="285"/>
                  </a:cubicBezTo>
                  <a:cubicBezTo>
                    <a:pt x="1389" y="307"/>
                    <a:pt x="1479" y="331"/>
                    <a:pt x="1569" y="350"/>
                  </a:cubicBezTo>
                  <a:cubicBezTo>
                    <a:pt x="1678" y="374"/>
                    <a:pt x="1786" y="399"/>
                    <a:pt x="1895" y="417"/>
                  </a:cubicBezTo>
                  <a:cubicBezTo>
                    <a:pt x="2031" y="439"/>
                    <a:pt x="2167" y="451"/>
                    <a:pt x="2304" y="430"/>
                  </a:cubicBezTo>
                  <a:cubicBezTo>
                    <a:pt x="2388" y="418"/>
                    <a:pt x="2467" y="391"/>
                    <a:pt x="2528" y="326"/>
                  </a:cubicBezTo>
                  <a:cubicBezTo>
                    <a:pt x="2557" y="294"/>
                    <a:pt x="2576" y="257"/>
                    <a:pt x="2590" y="216"/>
                  </a:cubicBezTo>
                  <a:cubicBezTo>
                    <a:pt x="2596" y="199"/>
                    <a:pt x="2584" y="200"/>
                    <a:pt x="2573" y="19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3" name="Freeform 18">
              <a:extLst>
                <a:ext uri="{FF2B5EF4-FFF2-40B4-BE49-F238E27FC236}">
                  <a16:creationId xmlns:a16="http://schemas.microsoft.com/office/drawing/2014/main" id="{FBDEFB4D-9DD0-47A8-BE88-2348A1470EA7}"/>
                </a:ext>
              </a:extLst>
            </p:cNvPr>
            <p:cNvSpPr>
              <a:spLocks/>
            </p:cNvSpPr>
            <p:nvPr/>
          </p:nvSpPr>
          <p:spPr bwMode="auto">
            <a:xfrm>
              <a:off x="6487698" y="3426000"/>
              <a:ext cx="110341" cy="222068"/>
            </a:xfrm>
            <a:custGeom>
              <a:avLst/>
              <a:gdLst>
                <a:gd name="T0" fmla="*/ 123 w 123"/>
                <a:gd name="T1" fmla="*/ 19 h 238"/>
                <a:gd name="T2" fmla="*/ 106 w 123"/>
                <a:gd name="T3" fmla="*/ 5 h 238"/>
                <a:gd name="T4" fmla="*/ 13 w 123"/>
                <a:gd name="T5" fmla="*/ 31 h 238"/>
                <a:gd name="T6" fmla="*/ 0 w 123"/>
                <a:gd name="T7" fmla="*/ 48 h 238"/>
                <a:gd name="T8" fmla="*/ 4 w 123"/>
                <a:gd name="T9" fmla="*/ 225 h 238"/>
                <a:gd name="T10" fmla="*/ 19 w 123"/>
                <a:gd name="T11" fmla="*/ 235 h 238"/>
                <a:gd name="T12" fmla="*/ 106 w 123"/>
                <a:gd name="T13" fmla="*/ 204 h 238"/>
                <a:gd name="T14" fmla="*/ 121 w 123"/>
                <a:gd name="T15" fmla="*/ 183 h 238"/>
                <a:gd name="T16" fmla="*/ 122 w 123"/>
                <a:gd name="T17" fmla="*/ 100 h 238"/>
                <a:gd name="T18" fmla="*/ 123 w 123"/>
                <a:gd name="T19" fmla="*/ 100 h 238"/>
                <a:gd name="T20" fmla="*/ 123 w 123"/>
                <a:gd name="T21" fmla="*/ 19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3" h="238">
                  <a:moveTo>
                    <a:pt x="123" y="19"/>
                  </a:moveTo>
                  <a:cubicBezTo>
                    <a:pt x="123" y="7"/>
                    <a:pt x="121" y="0"/>
                    <a:pt x="106" y="5"/>
                  </a:cubicBezTo>
                  <a:cubicBezTo>
                    <a:pt x="75" y="14"/>
                    <a:pt x="44" y="21"/>
                    <a:pt x="13" y="31"/>
                  </a:cubicBezTo>
                  <a:cubicBezTo>
                    <a:pt x="7" y="33"/>
                    <a:pt x="0" y="42"/>
                    <a:pt x="0" y="48"/>
                  </a:cubicBezTo>
                  <a:cubicBezTo>
                    <a:pt x="1" y="107"/>
                    <a:pt x="2" y="166"/>
                    <a:pt x="4" y="225"/>
                  </a:cubicBezTo>
                  <a:cubicBezTo>
                    <a:pt x="4" y="236"/>
                    <a:pt x="10" y="238"/>
                    <a:pt x="19" y="235"/>
                  </a:cubicBezTo>
                  <a:cubicBezTo>
                    <a:pt x="48" y="225"/>
                    <a:pt x="78" y="216"/>
                    <a:pt x="106" y="204"/>
                  </a:cubicBezTo>
                  <a:cubicBezTo>
                    <a:pt x="113" y="201"/>
                    <a:pt x="120" y="190"/>
                    <a:pt x="121" y="183"/>
                  </a:cubicBezTo>
                  <a:cubicBezTo>
                    <a:pt x="123" y="155"/>
                    <a:pt x="122" y="127"/>
                    <a:pt x="122" y="100"/>
                  </a:cubicBezTo>
                  <a:cubicBezTo>
                    <a:pt x="122" y="100"/>
                    <a:pt x="123" y="100"/>
                    <a:pt x="123" y="100"/>
                  </a:cubicBezTo>
                  <a:cubicBezTo>
                    <a:pt x="123" y="73"/>
                    <a:pt x="123" y="46"/>
                    <a:pt x="123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Freeform 19">
              <a:extLst>
                <a:ext uri="{FF2B5EF4-FFF2-40B4-BE49-F238E27FC236}">
                  <a16:creationId xmlns:a16="http://schemas.microsoft.com/office/drawing/2014/main" id="{04BDE861-866B-4C98-B2FA-48D7B228CE5C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4012" y="1726648"/>
              <a:ext cx="459755" cy="1422295"/>
            </a:xfrm>
            <a:custGeom>
              <a:avLst/>
              <a:gdLst>
                <a:gd name="T0" fmla="*/ 166 w 508"/>
                <a:gd name="T1" fmla="*/ 492 h 1524"/>
                <a:gd name="T2" fmla="*/ 166 w 508"/>
                <a:gd name="T3" fmla="*/ 493 h 1524"/>
                <a:gd name="T4" fmla="*/ 174 w 508"/>
                <a:gd name="T5" fmla="*/ 1020 h 1524"/>
                <a:gd name="T6" fmla="*/ 184 w 508"/>
                <a:gd name="T7" fmla="*/ 1503 h 1524"/>
                <a:gd name="T8" fmla="*/ 206 w 508"/>
                <a:gd name="T9" fmla="*/ 1519 h 1524"/>
                <a:gd name="T10" fmla="*/ 310 w 508"/>
                <a:gd name="T11" fmla="*/ 1484 h 1524"/>
                <a:gd name="T12" fmla="*/ 320 w 508"/>
                <a:gd name="T13" fmla="*/ 1463 h 1524"/>
                <a:gd name="T14" fmla="*/ 325 w 508"/>
                <a:gd name="T15" fmla="*/ 1274 h 1524"/>
                <a:gd name="T16" fmla="*/ 332 w 508"/>
                <a:gd name="T17" fmla="*/ 864 h 1524"/>
                <a:gd name="T18" fmla="*/ 338 w 508"/>
                <a:gd name="T19" fmla="*/ 501 h 1524"/>
                <a:gd name="T20" fmla="*/ 338 w 508"/>
                <a:gd name="T21" fmla="*/ 493 h 1524"/>
                <a:gd name="T22" fmla="*/ 508 w 508"/>
                <a:gd name="T23" fmla="*/ 254 h 1524"/>
                <a:gd name="T24" fmla="*/ 254 w 508"/>
                <a:gd name="T25" fmla="*/ 0 h 1524"/>
                <a:gd name="T26" fmla="*/ 0 w 508"/>
                <a:gd name="T27" fmla="*/ 254 h 1524"/>
                <a:gd name="T28" fmla="*/ 166 w 508"/>
                <a:gd name="T29" fmla="*/ 492 h 15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508" h="1524">
                  <a:moveTo>
                    <a:pt x="166" y="492"/>
                  </a:moveTo>
                  <a:cubicBezTo>
                    <a:pt x="166" y="492"/>
                    <a:pt x="166" y="493"/>
                    <a:pt x="166" y="493"/>
                  </a:cubicBezTo>
                  <a:cubicBezTo>
                    <a:pt x="169" y="669"/>
                    <a:pt x="171" y="844"/>
                    <a:pt x="174" y="1020"/>
                  </a:cubicBezTo>
                  <a:cubicBezTo>
                    <a:pt x="177" y="1181"/>
                    <a:pt x="181" y="1342"/>
                    <a:pt x="184" y="1503"/>
                  </a:cubicBezTo>
                  <a:cubicBezTo>
                    <a:pt x="184" y="1520"/>
                    <a:pt x="191" y="1524"/>
                    <a:pt x="206" y="1519"/>
                  </a:cubicBezTo>
                  <a:cubicBezTo>
                    <a:pt x="241" y="1507"/>
                    <a:pt x="276" y="1496"/>
                    <a:pt x="310" y="1484"/>
                  </a:cubicBezTo>
                  <a:cubicBezTo>
                    <a:pt x="315" y="1482"/>
                    <a:pt x="319" y="1470"/>
                    <a:pt x="320" y="1463"/>
                  </a:cubicBezTo>
                  <a:cubicBezTo>
                    <a:pt x="322" y="1400"/>
                    <a:pt x="324" y="1337"/>
                    <a:pt x="325" y="1274"/>
                  </a:cubicBezTo>
                  <a:cubicBezTo>
                    <a:pt x="327" y="1137"/>
                    <a:pt x="329" y="1000"/>
                    <a:pt x="332" y="864"/>
                  </a:cubicBezTo>
                  <a:cubicBezTo>
                    <a:pt x="333" y="743"/>
                    <a:pt x="336" y="622"/>
                    <a:pt x="338" y="501"/>
                  </a:cubicBezTo>
                  <a:cubicBezTo>
                    <a:pt x="338" y="498"/>
                    <a:pt x="338" y="495"/>
                    <a:pt x="338" y="493"/>
                  </a:cubicBezTo>
                  <a:cubicBezTo>
                    <a:pt x="437" y="458"/>
                    <a:pt x="508" y="364"/>
                    <a:pt x="508" y="254"/>
                  </a:cubicBezTo>
                  <a:cubicBezTo>
                    <a:pt x="508" y="113"/>
                    <a:pt x="394" y="0"/>
                    <a:pt x="254" y="0"/>
                  </a:cubicBezTo>
                  <a:cubicBezTo>
                    <a:pt x="114" y="0"/>
                    <a:pt x="0" y="113"/>
                    <a:pt x="0" y="254"/>
                  </a:cubicBezTo>
                  <a:cubicBezTo>
                    <a:pt x="0" y="363"/>
                    <a:pt x="69" y="456"/>
                    <a:pt x="166" y="49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52" name="TextBox 51">
            <a:extLst>
              <a:ext uri="{FF2B5EF4-FFF2-40B4-BE49-F238E27FC236}">
                <a16:creationId xmlns:a16="http://schemas.microsoft.com/office/drawing/2014/main" id="{55436DFE-DAEC-4A1A-B9F6-902A74C1044C}"/>
              </a:ext>
            </a:extLst>
          </p:cNvPr>
          <p:cNvSpPr txBox="1"/>
          <p:nvPr userDrawn="1"/>
        </p:nvSpPr>
        <p:spPr>
          <a:xfrm>
            <a:off x="9269205" y="1648423"/>
            <a:ext cx="19812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Lorem Ipsum is simply dummy text of the printing and typesetting industry. 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1207867-20F3-4595-A656-499B4E9121C8}"/>
              </a:ext>
            </a:extLst>
          </p:cNvPr>
          <p:cNvSpPr txBox="1"/>
          <p:nvPr userDrawn="1"/>
        </p:nvSpPr>
        <p:spPr>
          <a:xfrm>
            <a:off x="9269205" y="3312123"/>
            <a:ext cx="19812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Lorem Ipsum is simply dummy text of the printing and typesetting industry. 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F51D45E8-A793-4131-96D5-37AE78800111}"/>
              </a:ext>
            </a:extLst>
          </p:cNvPr>
          <p:cNvSpPr txBox="1"/>
          <p:nvPr userDrawn="1"/>
        </p:nvSpPr>
        <p:spPr>
          <a:xfrm>
            <a:off x="9269205" y="4886923"/>
            <a:ext cx="198120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Lorem Ipsum is simply dummy text of the printing and typesetting industry. </a:t>
            </a:r>
            <a:endParaRPr kumimoji="0" lang="en-GB" sz="1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AB044A7B-4B91-4C88-A9C0-6CA4678AFB87}"/>
              </a:ext>
            </a:extLst>
          </p:cNvPr>
          <p:cNvGrpSpPr/>
          <p:nvPr userDrawn="1"/>
        </p:nvGrpSpPr>
        <p:grpSpPr>
          <a:xfrm>
            <a:off x="8357890" y="3264327"/>
            <a:ext cx="637399" cy="1408301"/>
            <a:chOff x="4435636" y="1324066"/>
            <a:chExt cx="2821062" cy="6232990"/>
          </a:xfrm>
          <a:solidFill>
            <a:schemeClr val="tx1"/>
          </a:solidFill>
        </p:grpSpPr>
        <p:sp>
          <p:nvSpPr>
            <p:cNvPr id="56" name="Block Arc 55">
              <a:extLst>
                <a:ext uri="{FF2B5EF4-FFF2-40B4-BE49-F238E27FC236}">
                  <a16:creationId xmlns:a16="http://schemas.microsoft.com/office/drawing/2014/main" id="{03018B32-55AF-4C94-9FBE-42A936F4B4F1}"/>
                </a:ext>
              </a:extLst>
            </p:cNvPr>
            <p:cNvSpPr/>
            <p:nvPr/>
          </p:nvSpPr>
          <p:spPr>
            <a:xfrm rot="10116285">
              <a:off x="4803924" y="2522430"/>
              <a:ext cx="2452774" cy="2510725"/>
            </a:xfrm>
            <a:prstGeom prst="blockArc">
              <a:avLst>
                <a:gd name="adj1" fmla="val 7483090"/>
                <a:gd name="adj2" fmla="val 20677706"/>
                <a:gd name="adj3" fmla="val 1612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7" name="Chord 56">
              <a:extLst>
                <a:ext uri="{FF2B5EF4-FFF2-40B4-BE49-F238E27FC236}">
                  <a16:creationId xmlns:a16="http://schemas.microsoft.com/office/drawing/2014/main" id="{D411E6FB-148F-486D-BA84-405F502BDD06}"/>
                </a:ext>
              </a:extLst>
            </p:cNvPr>
            <p:cNvSpPr/>
            <p:nvPr/>
          </p:nvSpPr>
          <p:spPr>
            <a:xfrm rot="9890057">
              <a:off x="4607639" y="4718293"/>
              <a:ext cx="2547767" cy="2838763"/>
            </a:xfrm>
            <a:prstGeom prst="chord">
              <a:avLst>
                <a:gd name="adj1" fmla="val 2700000"/>
                <a:gd name="adj2" fmla="val 983243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: Top Corners Rounded 91">
              <a:extLst>
                <a:ext uri="{FF2B5EF4-FFF2-40B4-BE49-F238E27FC236}">
                  <a16:creationId xmlns:a16="http://schemas.microsoft.com/office/drawing/2014/main" id="{63BB77C3-330E-43ED-995A-83D85489ECCF}"/>
                </a:ext>
              </a:extLst>
            </p:cNvPr>
            <p:cNvSpPr/>
            <p:nvPr/>
          </p:nvSpPr>
          <p:spPr>
            <a:xfrm rot="10800000">
              <a:off x="4719209" y="5470837"/>
              <a:ext cx="2259440" cy="330200"/>
            </a:xfrm>
            <a:prstGeom prst="round2Same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: Rounded Corners 92">
              <a:extLst>
                <a:ext uri="{FF2B5EF4-FFF2-40B4-BE49-F238E27FC236}">
                  <a16:creationId xmlns:a16="http://schemas.microsoft.com/office/drawing/2014/main" id="{5CF8FE39-5A56-4A75-820D-102E5ADB2069}"/>
                </a:ext>
              </a:extLst>
            </p:cNvPr>
            <p:cNvSpPr/>
            <p:nvPr/>
          </p:nvSpPr>
          <p:spPr>
            <a:xfrm rot="18896352">
              <a:off x="5582708" y="2304549"/>
              <a:ext cx="1554418" cy="615500"/>
            </a:xfrm>
            <a:prstGeom prst="roundRect">
              <a:avLst>
                <a:gd name="adj" fmla="val 821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: Rounded Corners 93">
              <a:extLst>
                <a:ext uri="{FF2B5EF4-FFF2-40B4-BE49-F238E27FC236}">
                  <a16:creationId xmlns:a16="http://schemas.microsoft.com/office/drawing/2014/main" id="{BC586573-2D93-4AAF-A78B-7784E0A845EE}"/>
                </a:ext>
              </a:extLst>
            </p:cNvPr>
            <p:cNvSpPr/>
            <p:nvPr/>
          </p:nvSpPr>
          <p:spPr>
            <a:xfrm rot="18896352">
              <a:off x="5306572" y="2707969"/>
              <a:ext cx="1554418" cy="437614"/>
            </a:xfrm>
            <a:prstGeom prst="roundRect">
              <a:avLst>
                <a:gd name="adj" fmla="val 821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: Rounded Corners 94">
              <a:extLst>
                <a:ext uri="{FF2B5EF4-FFF2-40B4-BE49-F238E27FC236}">
                  <a16:creationId xmlns:a16="http://schemas.microsoft.com/office/drawing/2014/main" id="{76FDDE79-E710-497D-8418-2DC6516E3A02}"/>
                </a:ext>
              </a:extLst>
            </p:cNvPr>
            <p:cNvSpPr/>
            <p:nvPr/>
          </p:nvSpPr>
          <p:spPr>
            <a:xfrm rot="18896352">
              <a:off x="6050302" y="1882468"/>
              <a:ext cx="1554418" cy="437614"/>
            </a:xfrm>
            <a:prstGeom prst="roundRect">
              <a:avLst>
                <a:gd name="adj" fmla="val 821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: Rounded Corners 95">
              <a:extLst>
                <a:ext uri="{FF2B5EF4-FFF2-40B4-BE49-F238E27FC236}">
                  <a16:creationId xmlns:a16="http://schemas.microsoft.com/office/drawing/2014/main" id="{D6CC8DB8-DAC9-4842-A529-EFBA6FA9446B}"/>
                </a:ext>
              </a:extLst>
            </p:cNvPr>
            <p:cNvSpPr/>
            <p:nvPr/>
          </p:nvSpPr>
          <p:spPr>
            <a:xfrm>
              <a:off x="4435636" y="4124433"/>
              <a:ext cx="1452170" cy="290935"/>
            </a:xfrm>
            <a:prstGeom prst="roundRect">
              <a:avLst>
                <a:gd name="adj" fmla="val 821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584688B5-0585-4710-9EB6-1567A3AED03D}"/>
              </a:ext>
            </a:extLst>
          </p:cNvPr>
          <p:cNvGrpSpPr/>
          <p:nvPr userDrawn="1"/>
        </p:nvGrpSpPr>
        <p:grpSpPr>
          <a:xfrm>
            <a:off x="8357890" y="1736836"/>
            <a:ext cx="816192" cy="923992"/>
            <a:chOff x="4226983" y="1496113"/>
            <a:chExt cx="3738033" cy="4231746"/>
          </a:xfrm>
        </p:grpSpPr>
        <p:sp>
          <p:nvSpPr>
            <p:cNvPr id="64" name="Freeform 5">
              <a:extLst>
                <a:ext uri="{FF2B5EF4-FFF2-40B4-BE49-F238E27FC236}">
                  <a16:creationId xmlns:a16="http://schemas.microsoft.com/office/drawing/2014/main" id="{A37E1A56-569C-45F4-BFF2-D56146198CB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6983" y="1496113"/>
              <a:ext cx="3738033" cy="4231746"/>
            </a:xfrm>
            <a:custGeom>
              <a:avLst/>
              <a:gdLst>
                <a:gd name="T0" fmla="*/ 2834 w 4297"/>
                <a:gd name="T1" fmla="*/ 2902 h 5156"/>
                <a:gd name="T2" fmla="*/ 2717 w 4297"/>
                <a:gd name="T3" fmla="*/ 3318 h 5156"/>
                <a:gd name="T4" fmla="*/ 2541 w 4297"/>
                <a:gd name="T5" fmla="*/ 3918 h 5156"/>
                <a:gd name="T6" fmla="*/ 2463 w 4297"/>
                <a:gd name="T7" fmla="*/ 4084 h 5156"/>
                <a:gd name="T8" fmla="*/ 2371 w 4297"/>
                <a:gd name="T9" fmla="*/ 3601 h 5156"/>
                <a:gd name="T10" fmla="*/ 2268 w 4297"/>
                <a:gd name="T11" fmla="*/ 3275 h 5156"/>
                <a:gd name="T12" fmla="*/ 2368 w 4297"/>
                <a:gd name="T13" fmla="*/ 3096 h 5156"/>
                <a:gd name="T14" fmla="*/ 2740 w 4297"/>
                <a:gd name="T15" fmla="*/ 2525 h 5156"/>
                <a:gd name="T16" fmla="*/ 2706 w 4297"/>
                <a:gd name="T17" fmla="*/ 2287 h 5156"/>
                <a:gd name="T18" fmla="*/ 2803 w 4297"/>
                <a:gd name="T19" fmla="*/ 2033 h 5156"/>
                <a:gd name="T20" fmla="*/ 2858 w 4297"/>
                <a:gd name="T21" fmla="*/ 1838 h 5156"/>
                <a:gd name="T22" fmla="*/ 2938 w 4297"/>
                <a:gd name="T23" fmla="*/ 1775 h 5156"/>
                <a:gd name="T24" fmla="*/ 3039 w 4297"/>
                <a:gd name="T25" fmla="*/ 1393 h 5156"/>
                <a:gd name="T26" fmla="*/ 3003 w 4297"/>
                <a:gd name="T27" fmla="*/ 1286 h 5156"/>
                <a:gd name="T28" fmla="*/ 3016 w 4297"/>
                <a:gd name="T29" fmla="*/ 1057 h 5156"/>
                <a:gd name="T30" fmla="*/ 2993 w 4297"/>
                <a:gd name="T31" fmla="*/ 597 h 5156"/>
                <a:gd name="T32" fmla="*/ 2837 w 4297"/>
                <a:gd name="T33" fmla="*/ 398 h 5156"/>
                <a:gd name="T34" fmla="*/ 2735 w 4297"/>
                <a:gd name="T35" fmla="*/ 234 h 5156"/>
                <a:gd name="T36" fmla="*/ 2073 w 4297"/>
                <a:gd name="T37" fmla="*/ 25 h 5156"/>
                <a:gd name="T38" fmla="*/ 1323 w 4297"/>
                <a:gd name="T39" fmla="*/ 588 h 5156"/>
                <a:gd name="T40" fmla="*/ 1308 w 4297"/>
                <a:gd name="T41" fmla="*/ 1140 h 5156"/>
                <a:gd name="T42" fmla="*/ 1322 w 4297"/>
                <a:gd name="T43" fmla="*/ 1279 h 5156"/>
                <a:gd name="T44" fmla="*/ 1285 w 4297"/>
                <a:gd name="T45" fmla="*/ 1517 h 5156"/>
                <a:gd name="T46" fmla="*/ 1404 w 4297"/>
                <a:gd name="T47" fmla="*/ 1803 h 5156"/>
                <a:gd name="T48" fmla="*/ 1455 w 4297"/>
                <a:gd name="T49" fmla="*/ 1835 h 5156"/>
                <a:gd name="T50" fmla="*/ 1593 w 4297"/>
                <a:gd name="T51" fmla="*/ 2234 h 5156"/>
                <a:gd name="T52" fmla="*/ 1573 w 4297"/>
                <a:gd name="T53" fmla="*/ 2473 h 5156"/>
                <a:gd name="T54" fmla="*/ 1575 w 4297"/>
                <a:gd name="T55" fmla="*/ 2525 h 5156"/>
                <a:gd name="T56" fmla="*/ 1982 w 4297"/>
                <a:gd name="T57" fmla="*/ 3043 h 5156"/>
                <a:gd name="T58" fmla="*/ 1949 w 4297"/>
                <a:gd name="T59" fmla="*/ 3129 h 5156"/>
                <a:gd name="T60" fmla="*/ 2057 w 4297"/>
                <a:gd name="T61" fmla="*/ 3325 h 5156"/>
                <a:gd name="T62" fmla="*/ 1925 w 4297"/>
                <a:gd name="T63" fmla="*/ 3672 h 5156"/>
                <a:gd name="T64" fmla="*/ 1843 w 4297"/>
                <a:gd name="T65" fmla="*/ 4241 h 5156"/>
                <a:gd name="T66" fmla="*/ 1682 w 4297"/>
                <a:gd name="T67" fmla="*/ 3601 h 5156"/>
                <a:gd name="T68" fmla="*/ 1534 w 4297"/>
                <a:gd name="T69" fmla="*/ 3101 h 5156"/>
                <a:gd name="T70" fmla="*/ 1467 w 4297"/>
                <a:gd name="T71" fmla="*/ 2806 h 5156"/>
                <a:gd name="T72" fmla="*/ 1321 w 4297"/>
                <a:gd name="T73" fmla="*/ 2617 h 5156"/>
                <a:gd name="T74" fmla="*/ 826 w 4297"/>
                <a:gd name="T75" fmla="*/ 2826 h 5156"/>
                <a:gd name="T76" fmla="*/ 351 w 4297"/>
                <a:gd name="T77" fmla="*/ 3100 h 5156"/>
                <a:gd name="T78" fmla="*/ 122 w 4297"/>
                <a:gd name="T79" fmla="*/ 3586 h 5156"/>
                <a:gd name="T80" fmla="*/ 7 w 4297"/>
                <a:gd name="T81" fmla="*/ 4665 h 5156"/>
                <a:gd name="T82" fmla="*/ 308 w 4297"/>
                <a:gd name="T83" fmla="*/ 4919 h 5156"/>
                <a:gd name="T84" fmla="*/ 725 w 4297"/>
                <a:gd name="T85" fmla="*/ 5032 h 5156"/>
                <a:gd name="T86" fmla="*/ 1084 w 4297"/>
                <a:gd name="T87" fmla="*/ 5089 h 5156"/>
                <a:gd name="T88" fmla="*/ 1542 w 4297"/>
                <a:gd name="T89" fmla="*/ 5133 h 5156"/>
                <a:gd name="T90" fmla="*/ 2764 w 4297"/>
                <a:gd name="T91" fmla="*/ 5133 h 5156"/>
                <a:gd name="T92" fmla="*/ 3324 w 4297"/>
                <a:gd name="T93" fmla="*/ 5077 h 5156"/>
                <a:gd name="T94" fmla="*/ 3597 w 4297"/>
                <a:gd name="T95" fmla="*/ 5032 h 5156"/>
                <a:gd name="T96" fmla="*/ 3978 w 4297"/>
                <a:gd name="T97" fmla="*/ 4929 h 5156"/>
                <a:gd name="T98" fmla="*/ 4227 w 4297"/>
                <a:gd name="T99" fmla="*/ 3743 h 5156"/>
                <a:gd name="T100" fmla="*/ 4160 w 4297"/>
                <a:gd name="T101" fmla="*/ 3440 h 5156"/>
                <a:gd name="T102" fmla="*/ 3827 w 4297"/>
                <a:gd name="T103" fmla="*/ 2984 h 5156"/>
                <a:gd name="T104" fmla="*/ 3439 w 4297"/>
                <a:gd name="T105" fmla="*/ 2805 h 5156"/>
                <a:gd name="T106" fmla="*/ 2922 w 4297"/>
                <a:gd name="T107" fmla="*/ 2588 h 5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4297" h="5156">
                  <a:moveTo>
                    <a:pt x="2747" y="2504"/>
                  </a:moveTo>
                  <a:cubicBezTo>
                    <a:pt x="2758" y="2540"/>
                    <a:pt x="2846" y="2808"/>
                    <a:pt x="2834" y="2902"/>
                  </a:cubicBezTo>
                  <a:cubicBezTo>
                    <a:pt x="2829" y="2947"/>
                    <a:pt x="2813" y="2992"/>
                    <a:pt x="2801" y="3036"/>
                  </a:cubicBezTo>
                  <a:cubicBezTo>
                    <a:pt x="2773" y="3130"/>
                    <a:pt x="2745" y="3224"/>
                    <a:pt x="2717" y="3318"/>
                  </a:cubicBezTo>
                  <a:cubicBezTo>
                    <a:pt x="2686" y="3422"/>
                    <a:pt x="2656" y="3525"/>
                    <a:pt x="2626" y="3628"/>
                  </a:cubicBezTo>
                  <a:cubicBezTo>
                    <a:pt x="2598" y="3724"/>
                    <a:pt x="2569" y="3821"/>
                    <a:pt x="2541" y="3918"/>
                  </a:cubicBezTo>
                  <a:cubicBezTo>
                    <a:pt x="2524" y="3975"/>
                    <a:pt x="2480" y="4221"/>
                    <a:pt x="2471" y="4239"/>
                  </a:cubicBezTo>
                  <a:cubicBezTo>
                    <a:pt x="2469" y="4219"/>
                    <a:pt x="2466" y="4103"/>
                    <a:pt x="2463" y="4084"/>
                  </a:cubicBezTo>
                  <a:cubicBezTo>
                    <a:pt x="2453" y="4011"/>
                    <a:pt x="2444" y="3939"/>
                    <a:pt x="2430" y="3867"/>
                  </a:cubicBezTo>
                  <a:cubicBezTo>
                    <a:pt x="2413" y="3778"/>
                    <a:pt x="2394" y="3689"/>
                    <a:pt x="2371" y="3601"/>
                  </a:cubicBezTo>
                  <a:cubicBezTo>
                    <a:pt x="2347" y="3512"/>
                    <a:pt x="2323" y="3423"/>
                    <a:pt x="2270" y="3346"/>
                  </a:cubicBezTo>
                  <a:cubicBezTo>
                    <a:pt x="2250" y="3319"/>
                    <a:pt x="2256" y="3300"/>
                    <a:pt x="2268" y="3275"/>
                  </a:cubicBezTo>
                  <a:cubicBezTo>
                    <a:pt x="2293" y="3222"/>
                    <a:pt x="2325" y="3174"/>
                    <a:pt x="2364" y="3131"/>
                  </a:cubicBezTo>
                  <a:cubicBezTo>
                    <a:pt x="2376" y="3118"/>
                    <a:pt x="2375" y="3109"/>
                    <a:pt x="2368" y="3096"/>
                  </a:cubicBezTo>
                  <a:cubicBezTo>
                    <a:pt x="2331" y="3032"/>
                    <a:pt x="2265" y="2958"/>
                    <a:pt x="2158" y="2930"/>
                  </a:cubicBezTo>
                  <a:cubicBezTo>
                    <a:pt x="2189" y="2908"/>
                    <a:pt x="2564" y="2772"/>
                    <a:pt x="2740" y="2525"/>
                  </a:cubicBezTo>
                  <a:cubicBezTo>
                    <a:pt x="2744" y="2519"/>
                    <a:pt x="2748" y="2510"/>
                    <a:pt x="2746" y="2503"/>
                  </a:cubicBezTo>
                  <a:cubicBezTo>
                    <a:pt x="2733" y="2431"/>
                    <a:pt x="2719" y="2359"/>
                    <a:pt x="2706" y="2287"/>
                  </a:cubicBezTo>
                  <a:cubicBezTo>
                    <a:pt x="2704" y="2279"/>
                    <a:pt x="2706" y="2269"/>
                    <a:pt x="2710" y="2261"/>
                  </a:cubicBezTo>
                  <a:cubicBezTo>
                    <a:pt x="2749" y="2188"/>
                    <a:pt x="2778" y="2112"/>
                    <a:pt x="2803" y="2033"/>
                  </a:cubicBezTo>
                  <a:cubicBezTo>
                    <a:pt x="2821" y="1974"/>
                    <a:pt x="2837" y="1914"/>
                    <a:pt x="2855" y="1855"/>
                  </a:cubicBezTo>
                  <a:cubicBezTo>
                    <a:pt x="2856" y="1849"/>
                    <a:pt x="2858" y="1844"/>
                    <a:pt x="2858" y="1838"/>
                  </a:cubicBezTo>
                  <a:cubicBezTo>
                    <a:pt x="2860" y="1826"/>
                    <a:pt x="2863" y="1820"/>
                    <a:pt x="2878" y="1819"/>
                  </a:cubicBezTo>
                  <a:cubicBezTo>
                    <a:pt x="2906" y="1816"/>
                    <a:pt x="2923" y="1795"/>
                    <a:pt x="2938" y="1775"/>
                  </a:cubicBezTo>
                  <a:cubicBezTo>
                    <a:pt x="2979" y="1720"/>
                    <a:pt x="3001" y="1657"/>
                    <a:pt x="3018" y="1591"/>
                  </a:cubicBezTo>
                  <a:cubicBezTo>
                    <a:pt x="3035" y="1526"/>
                    <a:pt x="3044" y="1460"/>
                    <a:pt x="3039" y="1393"/>
                  </a:cubicBezTo>
                  <a:cubicBezTo>
                    <a:pt x="3036" y="1364"/>
                    <a:pt x="3030" y="1335"/>
                    <a:pt x="3018" y="1306"/>
                  </a:cubicBezTo>
                  <a:cubicBezTo>
                    <a:pt x="3015" y="1299"/>
                    <a:pt x="3010" y="1289"/>
                    <a:pt x="3003" y="1286"/>
                  </a:cubicBezTo>
                  <a:cubicBezTo>
                    <a:pt x="2986" y="1278"/>
                    <a:pt x="2990" y="1267"/>
                    <a:pt x="2991" y="1253"/>
                  </a:cubicBezTo>
                  <a:cubicBezTo>
                    <a:pt x="3001" y="1188"/>
                    <a:pt x="3011" y="1123"/>
                    <a:pt x="3016" y="1057"/>
                  </a:cubicBezTo>
                  <a:cubicBezTo>
                    <a:pt x="3023" y="979"/>
                    <a:pt x="3026" y="901"/>
                    <a:pt x="3028" y="822"/>
                  </a:cubicBezTo>
                  <a:cubicBezTo>
                    <a:pt x="3029" y="745"/>
                    <a:pt x="3020" y="669"/>
                    <a:pt x="2993" y="597"/>
                  </a:cubicBezTo>
                  <a:cubicBezTo>
                    <a:pt x="2968" y="528"/>
                    <a:pt x="2933" y="463"/>
                    <a:pt x="2873" y="417"/>
                  </a:cubicBezTo>
                  <a:cubicBezTo>
                    <a:pt x="2863" y="409"/>
                    <a:pt x="2849" y="405"/>
                    <a:pt x="2837" y="398"/>
                  </a:cubicBezTo>
                  <a:cubicBezTo>
                    <a:pt x="2830" y="393"/>
                    <a:pt x="2822" y="387"/>
                    <a:pt x="2819" y="379"/>
                  </a:cubicBezTo>
                  <a:cubicBezTo>
                    <a:pt x="2796" y="328"/>
                    <a:pt x="2769" y="279"/>
                    <a:pt x="2735" y="234"/>
                  </a:cubicBezTo>
                  <a:cubicBezTo>
                    <a:pt x="2666" y="146"/>
                    <a:pt x="2579" y="84"/>
                    <a:pt x="2473" y="48"/>
                  </a:cubicBezTo>
                  <a:cubicBezTo>
                    <a:pt x="2342" y="2"/>
                    <a:pt x="2208" y="0"/>
                    <a:pt x="2073" y="25"/>
                  </a:cubicBezTo>
                  <a:cubicBezTo>
                    <a:pt x="1846" y="67"/>
                    <a:pt x="1651" y="168"/>
                    <a:pt x="1489" y="331"/>
                  </a:cubicBezTo>
                  <a:cubicBezTo>
                    <a:pt x="1416" y="405"/>
                    <a:pt x="1359" y="490"/>
                    <a:pt x="1323" y="588"/>
                  </a:cubicBezTo>
                  <a:cubicBezTo>
                    <a:pt x="1300" y="653"/>
                    <a:pt x="1290" y="720"/>
                    <a:pt x="1287" y="787"/>
                  </a:cubicBezTo>
                  <a:cubicBezTo>
                    <a:pt x="1283" y="906"/>
                    <a:pt x="1290" y="1023"/>
                    <a:pt x="1308" y="1140"/>
                  </a:cubicBezTo>
                  <a:cubicBezTo>
                    <a:pt x="1314" y="1181"/>
                    <a:pt x="1320" y="1222"/>
                    <a:pt x="1325" y="1263"/>
                  </a:cubicBezTo>
                  <a:cubicBezTo>
                    <a:pt x="1326" y="1268"/>
                    <a:pt x="1325" y="1277"/>
                    <a:pt x="1322" y="1279"/>
                  </a:cubicBezTo>
                  <a:cubicBezTo>
                    <a:pt x="1285" y="1302"/>
                    <a:pt x="1280" y="1341"/>
                    <a:pt x="1277" y="1377"/>
                  </a:cubicBezTo>
                  <a:cubicBezTo>
                    <a:pt x="1273" y="1424"/>
                    <a:pt x="1277" y="1469"/>
                    <a:pt x="1285" y="1517"/>
                  </a:cubicBezTo>
                  <a:cubicBezTo>
                    <a:pt x="1293" y="1565"/>
                    <a:pt x="1298" y="1597"/>
                    <a:pt x="1310" y="1636"/>
                  </a:cubicBezTo>
                  <a:cubicBezTo>
                    <a:pt x="1329" y="1698"/>
                    <a:pt x="1353" y="1759"/>
                    <a:pt x="1404" y="1803"/>
                  </a:cubicBezTo>
                  <a:cubicBezTo>
                    <a:pt x="1414" y="1811"/>
                    <a:pt x="1429" y="1813"/>
                    <a:pt x="1440" y="1820"/>
                  </a:cubicBezTo>
                  <a:cubicBezTo>
                    <a:pt x="1446" y="1823"/>
                    <a:pt x="1454" y="1829"/>
                    <a:pt x="1455" y="1835"/>
                  </a:cubicBezTo>
                  <a:cubicBezTo>
                    <a:pt x="1473" y="1896"/>
                    <a:pt x="1487" y="1959"/>
                    <a:pt x="1508" y="2020"/>
                  </a:cubicBezTo>
                  <a:cubicBezTo>
                    <a:pt x="1533" y="2093"/>
                    <a:pt x="1560" y="2165"/>
                    <a:pt x="1593" y="2234"/>
                  </a:cubicBezTo>
                  <a:cubicBezTo>
                    <a:pt x="1608" y="2266"/>
                    <a:pt x="1610" y="2294"/>
                    <a:pt x="1603" y="2326"/>
                  </a:cubicBezTo>
                  <a:cubicBezTo>
                    <a:pt x="1592" y="2375"/>
                    <a:pt x="1582" y="2424"/>
                    <a:pt x="1573" y="2473"/>
                  </a:cubicBezTo>
                  <a:cubicBezTo>
                    <a:pt x="1570" y="2485"/>
                    <a:pt x="1567" y="2496"/>
                    <a:pt x="1567" y="2508"/>
                  </a:cubicBezTo>
                  <a:cubicBezTo>
                    <a:pt x="1566" y="2514"/>
                    <a:pt x="1571" y="2521"/>
                    <a:pt x="1575" y="2525"/>
                  </a:cubicBezTo>
                  <a:cubicBezTo>
                    <a:pt x="1789" y="2786"/>
                    <a:pt x="2084" y="2877"/>
                    <a:pt x="2158" y="2930"/>
                  </a:cubicBezTo>
                  <a:cubicBezTo>
                    <a:pt x="2099" y="2945"/>
                    <a:pt x="2015" y="3003"/>
                    <a:pt x="1982" y="3043"/>
                  </a:cubicBezTo>
                  <a:cubicBezTo>
                    <a:pt x="1967" y="3060"/>
                    <a:pt x="1957" y="3081"/>
                    <a:pt x="1946" y="3100"/>
                  </a:cubicBezTo>
                  <a:cubicBezTo>
                    <a:pt x="1939" y="3110"/>
                    <a:pt x="1939" y="3119"/>
                    <a:pt x="1949" y="3129"/>
                  </a:cubicBezTo>
                  <a:cubicBezTo>
                    <a:pt x="1997" y="3181"/>
                    <a:pt x="2034" y="3240"/>
                    <a:pt x="2060" y="3306"/>
                  </a:cubicBezTo>
                  <a:cubicBezTo>
                    <a:pt x="2062" y="3311"/>
                    <a:pt x="2061" y="3321"/>
                    <a:pt x="2057" y="3325"/>
                  </a:cubicBezTo>
                  <a:cubicBezTo>
                    <a:pt x="2012" y="3387"/>
                    <a:pt x="1988" y="3458"/>
                    <a:pt x="1965" y="3529"/>
                  </a:cubicBezTo>
                  <a:cubicBezTo>
                    <a:pt x="1951" y="3576"/>
                    <a:pt x="1937" y="3624"/>
                    <a:pt x="1925" y="3672"/>
                  </a:cubicBezTo>
                  <a:cubicBezTo>
                    <a:pt x="1909" y="3742"/>
                    <a:pt x="1893" y="3812"/>
                    <a:pt x="1881" y="3883"/>
                  </a:cubicBezTo>
                  <a:cubicBezTo>
                    <a:pt x="1867" y="3967"/>
                    <a:pt x="1845" y="4234"/>
                    <a:pt x="1843" y="4241"/>
                  </a:cubicBezTo>
                  <a:cubicBezTo>
                    <a:pt x="1834" y="4213"/>
                    <a:pt x="1786" y="3957"/>
                    <a:pt x="1769" y="3900"/>
                  </a:cubicBezTo>
                  <a:cubicBezTo>
                    <a:pt x="1740" y="3800"/>
                    <a:pt x="1711" y="3700"/>
                    <a:pt x="1682" y="3601"/>
                  </a:cubicBezTo>
                  <a:cubicBezTo>
                    <a:pt x="1662" y="3535"/>
                    <a:pt x="1642" y="3469"/>
                    <a:pt x="1623" y="3403"/>
                  </a:cubicBezTo>
                  <a:cubicBezTo>
                    <a:pt x="1593" y="3302"/>
                    <a:pt x="1564" y="3202"/>
                    <a:pt x="1534" y="3101"/>
                  </a:cubicBezTo>
                  <a:cubicBezTo>
                    <a:pt x="1522" y="3059"/>
                    <a:pt x="1510" y="3018"/>
                    <a:pt x="1497" y="2977"/>
                  </a:cubicBezTo>
                  <a:cubicBezTo>
                    <a:pt x="1480" y="2921"/>
                    <a:pt x="1472" y="2864"/>
                    <a:pt x="1467" y="2806"/>
                  </a:cubicBezTo>
                  <a:cubicBezTo>
                    <a:pt x="1462" y="2735"/>
                    <a:pt x="1569" y="2526"/>
                    <a:pt x="1568" y="2514"/>
                  </a:cubicBezTo>
                  <a:cubicBezTo>
                    <a:pt x="1523" y="2533"/>
                    <a:pt x="1364" y="2600"/>
                    <a:pt x="1321" y="2617"/>
                  </a:cubicBezTo>
                  <a:cubicBezTo>
                    <a:pt x="1259" y="2643"/>
                    <a:pt x="1196" y="2668"/>
                    <a:pt x="1134" y="2695"/>
                  </a:cubicBezTo>
                  <a:cubicBezTo>
                    <a:pt x="1031" y="2738"/>
                    <a:pt x="929" y="2783"/>
                    <a:pt x="826" y="2826"/>
                  </a:cubicBezTo>
                  <a:cubicBezTo>
                    <a:pt x="749" y="2859"/>
                    <a:pt x="672" y="2891"/>
                    <a:pt x="595" y="2925"/>
                  </a:cubicBezTo>
                  <a:cubicBezTo>
                    <a:pt x="502" y="2966"/>
                    <a:pt x="422" y="3026"/>
                    <a:pt x="351" y="3100"/>
                  </a:cubicBezTo>
                  <a:cubicBezTo>
                    <a:pt x="271" y="3185"/>
                    <a:pt x="208" y="3280"/>
                    <a:pt x="170" y="3390"/>
                  </a:cubicBezTo>
                  <a:cubicBezTo>
                    <a:pt x="148" y="3453"/>
                    <a:pt x="137" y="3521"/>
                    <a:pt x="122" y="3586"/>
                  </a:cubicBezTo>
                  <a:cubicBezTo>
                    <a:pt x="111" y="3633"/>
                    <a:pt x="102" y="3681"/>
                    <a:pt x="92" y="3728"/>
                  </a:cubicBezTo>
                  <a:cubicBezTo>
                    <a:pt x="29" y="4017"/>
                    <a:pt x="0" y="4609"/>
                    <a:pt x="7" y="4665"/>
                  </a:cubicBezTo>
                  <a:cubicBezTo>
                    <a:pt x="14" y="4719"/>
                    <a:pt x="42" y="4760"/>
                    <a:pt x="82" y="4795"/>
                  </a:cubicBezTo>
                  <a:cubicBezTo>
                    <a:pt x="148" y="4852"/>
                    <a:pt x="227" y="4889"/>
                    <a:pt x="308" y="4919"/>
                  </a:cubicBezTo>
                  <a:cubicBezTo>
                    <a:pt x="374" y="4943"/>
                    <a:pt x="440" y="4965"/>
                    <a:pt x="508" y="4983"/>
                  </a:cubicBezTo>
                  <a:cubicBezTo>
                    <a:pt x="579" y="5002"/>
                    <a:pt x="653" y="5017"/>
                    <a:pt x="725" y="5032"/>
                  </a:cubicBezTo>
                  <a:cubicBezTo>
                    <a:pt x="770" y="5042"/>
                    <a:pt x="814" y="5050"/>
                    <a:pt x="859" y="5057"/>
                  </a:cubicBezTo>
                  <a:cubicBezTo>
                    <a:pt x="934" y="5069"/>
                    <a:pt x="1009" y="5080"/>
                    <a:pt x="1084" y="5089"/>
                  </a:cubicBezTo>
                  <a:cubicBezTo>
                    <a:pt x="1181" y="5100"/>
                    <a:pt x="1279" y="5110"/>
                    <a:pt x="1376" y="5120"/>
                  </a:cubicBezTo>
                  <a:cubicBezTo>
                    <a:pt x="1431" y="5125"/>
                    <a:pt x="1486" y="5130"/>
                    <a:pt x="1542" y="5133"/>
                  </a:cubicBezTo>
                  <a:cubicBezTo>
                    <a:pt x="1815" y="5148"/>
                    <a:pt x="2089" y="5156"/>
                    <a:pt x="2363" y="5148"/>
                  </a:cubicBezTo>
                  <a:cubicBezTo>
                    <a:pt x="2497" y="5145"/>
                    <a:pt x="2630" y="5141"/>
                    <a:pt x="2764" y="5133"/>
                  </a:cubicBezTo>
                  <a:cubicBezTo>
                    <a:pt x="2883" y="5125"/>
                    <a:pt x="3002" y="5113"/>
                    <a:pt x="3120" y="5101"/>
                  </a:cubicBezTo>
                  <a:cubicBezTo>
                    <a:pt x="3188" y="5095"/>
                    <a:pt x="3256" y="5087"/>
                    <a:pt x="3324" y="5077"/>
                  </a:cubicBezTo>
                  <a:cubicBezTo>
                    <a:pt x="3367" y="5071"/>
                    <a:pt x="3410" y="5062"/>
                    <a:pt x="3454" y="5054"/>
                  </a:cubicBezTo>
                  <a:cubicBezTo>
                    <a:pt x="3501" y="5046"/>
                    <a:pt x="3549" y="5040"/>
                    <a:pt x="3597" y="5032"/>
                  </a:cubicBezTo>
                  <a:cubicBezTo>
                    <a:pt x="3643" y="5023"/>
                    <a:pt x="3689" y="5014"/>
                    <a:pt x="3734" y="5001"/>
                  </a:cubicBezTo>
                  <a:cubicBezTo>
                    <a:pt x="3816" y="4979"/>
                    <a:pt x="3898" y="4957"/>
                    <a:pt x="3978" y="4929"/>
                  </a:cubicBezTo>
                  <a:cubicBezTo>
                    <a:pt x="4075" y="4896"/>
                    <a:pt x="4169" y="4855"/>
                    <a:pt x="4245" y="4783"/>
                  </a:cubicBezTo>
                  <a:cubicBezTo>
                    <a:pt x="4297" y="4734"/>
                    <a:pt x="4266" y="3926"/>
                    <a:pt x="4227" y="3743"/>
                  </a:cubicBezTo>
                  <a:cubicBezTo>
                    <a:pt x="4217" y="3698"/>
                    <a:pt x="4208" y="3653"/>
                    <a:pt x="4198" y="3609"/>
                  </a:cubicBezTo>
                  <a:cubicBezTo>
                    <a:pt x="4186" y="3552"/>
                    <a:pt x="4173" y="3496"/>
                    <a:pt x="4160" y="3440"/>
                  </a:cubicBezTo>
                  <a:cubicBezTo>
                    <a:pt x="4146" y="3379"/>
                    <a:pt x="4120" y="3322"/>
                    <a:pt x="4088" y="3268"/>
                  </a:cubicBezTo>
                  <a:cubicBezTo>
                    <a:pt x="4023" y="3154"/>
                    <a:pt x="3936" y="3059"/>
                    <a:pt x="3827" y="2984"/>
                  </a:cubicBezTo>
                  <a:cubicBezTo>
                    <a:pt x="3767" y="2943"/>
                    <a:pt x="3700" y="2917"/>
                    <a:pt x="3634" y="2888"/>
                  </a:cubicBezTo>
                  <a:cubicBezTo>
                    <a:pt x="3569" y="2860"/>
                    <a:pt x="3504" y="2832"/>
                    <a:pt x="3439" y="2805"/>
                  </a:cubicBezTo>
                  <a:cubicBezTo>
                    <a:pt x="3332" y="2760"/>
                    <a:pt x="3225" y="2716"/>
                    <a:pt x="3118" y="2671"/>
                  </a:cubicBezTo>
                  <a:cubicBezTo>
                    <a:pt x="3053" y="2644"/>
                    <a:pt x="2987" y="2616"/>
                    <a:pt x="2922" y="2588"/>
                  </a:cubicBezTo>
                  <a:cubicBezTo>
                    <a:pt x="2904" y="2580"/>
                    <a:pt x="2772" y="2516"/>
                    <a:pt x="2747" y="2504"/>
                  </a:cubicBez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grpSp>
          <p:nvGrpSpPr>
            <p:cNvPr id="65" name="Group 64">
              <a:extLst>
                <a:ext uri="{FF2B5EF4-FFF2-40B4-BE49-F238E27FC236}">
                  <a16:creationId xmlns:a16="http://schemas.microsoft.com/office/drawing/2014/main" id="{2F0AEF16-0A57-4672-93F8-27134F52A143}"/>
                </a:ext>
              </a:extLst>
            </p:cNvPr>
            <p:cNvGrpSpPr/>
            <p:nvPr/>
          </p:nvGrpSpPr>
          <p:grpSpPr>
            <a:xfrm>
              <a:off x="6696692" y="4329460"/>
              <a:ext cx="889206" cy="889207"/>
              <a:chOff x="6810213" y="1414243"/>
              <a:chExt cx="692340" cy="692342"/>
            </a:xfrm>
            <a:solidFill>
              <a:srgbClr val="FF0000"/>
            </a:solidFill>
          </p:grpSpPr>
          <p:sp>
            <p:nvSpPr>
              <p:cNvPr id="66" name="Rectangle: Rounded Corners 99">
                <a:extLst>
                  <a:ext uri="{FF2B5EF4-FFF2-40B4-BE49-F238E27FC236}">
                    <a16:creationId xmlns:a16="http://schemas.microsoft.com/office/drawing/2014/main" id="{70B00CED-97C3-43EA-A296-554B897C6D51}"/>
                  </a:ext>
                </a:extLst>
              </p:cNvPr>
              <p:cNvSpPr/>
              <p:nvPr/>
            </p:nvSpPr>
            <p:spPr>
              <a:xfrm>
                <a:off x="7051989" y="1414243"/>
                <a:ext cx="208788" cy="692342"/>
              </a:xfrm>
              <a:prstGeom prst="roundRect">
                <a:avLst>
                  <a:gd name="adj" fmla="val 14204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ectangle: Rounded Corners 100">
                <a:extLst>
                  <a:ext uri="{FF2B5EF4-FFF2-40B4-BE49-F238E27FC236}">
                    <a16:creationId xmlns:a16="http://schemas.microsoft.com/office/drawing/2014/main" id="{39CD4C56-BA45-43A3-8ED9-EBECCA676D3F}"/>
                  </a:ext>
                </a:extLst>
              </p:cNvPr>
              <p:cNvSpPr/>
              <p:nvPr/>
            </p:nvSpPr>
            <p:spPr>
              <a:xfrm rot="5400000">
                <a:off x="7051989" y="1414245"/>
                <a:ext cx="208787" cy="692340"/>
              </a:xfrm>
              <a:prstGeom prst="roundRect">
                <a:avLst>
                  <a:gd name="adj" fmla="val 14204"/>
                </a:avLst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19D08CB5-5537-4ECE-B80F-FE78024E3838}"/>
              </a:ext>
            </a:extLst>
          </p:cNvPr>
          <p:cNvGrpSpPr/>
          <p:nvPr userDrawn="1"/>
        </p:nvGrpSpPr>
        <p:grpSpPr>
          <a:xfrm rot="18146296">
            <a:off x="8233480" y="5203987"/>
            <a:ext cx="969430" cy="377414"/>
            <a:chOff x="3263666" y="1453816"/>
            <a:chExt cx="2213109" cy="861597"/>
          </a:xfrm>
        </p:grpSpPr>
        <p:sp>
          <p:nvSpPr>
            <p:cNvPr id="69" name="Rectangle: Rounded Corners 102">
              <a:extLst>
                <a:ext uri="{FF2B5EF4-FFF2-40B4-BE49-F238E27FC236}">
                  <a16:creationId xmlns:a16="http://schemas.microsoft.com/office/drawing/2014/main" id="{E552F494-4D51-400E-A3EA-D5587AC7E3E1}"/>
                </a:ext>
              </a:extLst>
            </p:cNvPr>
            <p:cNvSpPr/>
            <p:nvPr/>
          </p:nvSpPr>
          <p:spPr>
            <a:xfrm rot="16200000">
              <a:off x="3939422" y="778060"/>
              <a:ext cx="861597" cy="2213109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Rectangle: Rounded Corners 103">
              <a:extLst>
                <a:ext uri="{FF2B5EF4-FFF2-40B4-BE49-F238E27FC236}">
                  <a16:creationId xmlns:a16="http://schemas.microsoft.com/office/drawing/2014/main" id="{FD279387-E5C1-472F-8319-F97DC94897ED}"/>
                </a:ext>
              </a:extLst>
            </p:cNvPr>
            <p:cNvSpPr/>
            <p:nvPr/>
          </p:nvSpPr>
          <p:spPr>
            <a:xfrm rot="16200000">
              <a:off x="4179443" y="1015483"/>
              <a:ext cx="676730" cy="173826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104">
              <a:extLst>
                <a:ext uri="{FF2B5EF4-FFF2-40B4-BE49-F238E27FC236}">
                  <a16:creationId xmlns:a16="http://schemas.microsoft.com/office/drawing/2014/main" id="{4697A7A1-F229-47EC-917E-7B37FA5354DE}"/>
                </a:ext>
              </a:extLst>
            </p:cNvPr>
            <p:cNvSpPr/>
            <p:nvPr/>
          </p:nvSpPr>
          <p:spPr>
            <a:xfrm rot="16200000">
              <a:off x="3523496" y="1376255"/>
              <a:ext cx="676730" cy="1016720"/>
            </a:xfrm>
            <a:custGeom>
              <a:avLst/>
              <a:gdLst>
                <a:gd name="connsiteX0" fmla="*/ 0 w 676730"/>
                <a:gd name="connsiteY0" fmla="*/ 1016720 h 1016720"/>
                <a:gd name="connsiteX1" fmla="*/ 0 w 676730"/>
                <a:gd name="connsiteY1" fmla="*/ 338365 h 1016720"/>
                <a:gd name="connsiteX2" fmla="*/ 338365 w 676730"/>
                <a:gd name="connsiteY2" fmla="*/ 0 h 1016720"/>
                <a:gd name="connsiteX3" fmla="*/ 676730 w 676730"/>
                <a:gd name="connsiteY3" fmla="*/ 338365 h 1016720"/>
                <a:gd name="connsiteX4" fmla="*/ 676730 w 676730"/>
                <a:gd name="connsiteY4" fmla="*/ 1016720 h 10167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6730" h="1016720">
                  <a:moveTo>
                    <a:pt x="0" y="1016720"/>
                  </a:moveTo>
                  <a:lnTo>
                    <a:pt x="0" y="338365"/>
                  </a:lnTo>
                  <a:cubicBezTo>
                    <a:pt x="0" y="151491"/>
                    <a:pt x="151491" y="0"/>
                    <a:pt x="338365" y="0"/>
                  </a:cubicBezTo>
                  <a:cubicBezTo>
                    <a:pt x="525239" y="0"/>
                    <a:pt x="676730" y="151491"/>
                    <a:pt x="676730" y="338365"/>
                  </a:cubicBezTo>
                  <a:lnTo>
                    <a:pt x="676730" y="1016720"/>
                  </a:lnTo>
                  <a:close/>
                </a:path>
              </a:pathLst>
            </a:cu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Freeform: Shape 105">
              <a:extLst>
                <a:ext uri="{FF2B5EF4-FFF2-40B4-BE49-F238E27FC236}">
                  <a16:creationId xmlns:a16="http://schemas.microsoft.com/office/drawing/2014/main" id="{1D213597-ECC4-4A95-AF82-2FCC275A506F}"/>
                </a:ext>
              </a:extLst>
            </p:cNvPr>
            <p:cNvSpPr/>
            <p:nvPr/>
          </p:nvSpPr>
          <p:spPr>
            <a:xfrm rot="16200000">
              <a:off x="3733520" y="1296550"/>
              <a:ext cx="214574" cy="883921"/>
            </a:xfrm>
            <a:custGeom>
              <a:avLst/>
              <a:gdLst>
                <a:gd name="connsiteX0" fmla="*/ 214574 w 214574"/>
                <a:gd name="connsiteY0" fmla="*/ 313373 h 883921"/>
                <a:gd name="connsiteX1" fmla="*/ 214574 w 214574"/>
                <a:gd name="connsiteY1" fmla="*/ 883921 h 883921"/>
                <a:gd name="connsiteX2" fmla="*/ 118934 w 214574"/>
                <a:gd name="connsiteY2" fmla="*/ 883921 h 883921"/>
                <a:gd name="connsiteX3" fmla="*/ 118934 w 214574"/>
                <a:gd name="connsiteY3" fmla="*/ 255621 h 883921"/>
                <a:gd name="connsiteX4" fmla="*/ 19829 w 214574"/>
                <a:gd name="connsiteY4" fmla="*/ 16361 h 883921"/>
                <a:gd name="connsiteX5" fmla="*/ 0 w 214574"/>
                <a:gd name="connsiteY5" fmla="*/ 0 h 883921"/>
                <a:gd name="connsiteX6" fmla="*/ 7916 w 214574"/>
                <a:gd name="connsiteY6" fmla="*/ 1599 h 883921"/>
                <a:gd name="connsiteX7" fmla="*/ 214574 w 214574"/>
                <a:gd name="connsiteY7" fmla="*/ 313373 h 883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4574" h="883921">
                  <a:moveTo>
                    <a:pt x="214574" y="313373"/>
                  </a:moveTo>
                  <a:lnTo>
                    <a:pt x="214574" y="883921"/>
                  </a:lnTo>
                  <a:lnTo>
                    <a:pt x="118934" y="883921"/>
                  </a:lnTo>
                  <a:lnTo>
                    <a:pt x="118934" y="255621"/>
                  </a:lnTo>
                  <a:cubicBezTo>
                    <a:pt x="118934" y="162184"/>
                    <a:pt x="81061" y="77593"/>
                    <a:pt x="19829" y="16361"/>
                  </a:cubicBezTo>
                  <a:lnTo>
                    <a:pt x="0" y="0"/>
                  </a:lnTo>
                  <a:lnTo>
                    <a:pt x="7916" y="1599"/>
                  </a:lnTo>
                  <a:cubicBezTo>
                    <a:pt x="129360" y="52965"/>
                    <a:pt x="214574" y="173218"/>
                    <a:pt x="214574" y="31337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F677A5F3-7C44-4156-8E63-AAFAAA371228}"/>
              </a:ext>
            </a:extLst>
          </p:cNvPr>
          <p:cNvGrpSpPr/>
          <p:nvPr userDrawn="1"/>
        </p:nvGrpSpPr>
        <p:grpSpPr>
          <a:xfrm>
            <a:off x="4714874" y="1457325"/>
            <a:ext cx="2773307" cy="4466456"/>
            <a:chOff x="4121630" y="515887"/>
            <a:chExt cx="3073400" cy="4989562"/>
          </a:xfrm>
        </p:grpSpPr>
        <p:sp>
          <p:nvSpPr>
            <p:cNvPr id="74" name="Rectangle: Rounded Corners 33">
              <a:extLst>
                <a:ext uri="{FF2B5EF4-FFF2-40B4-BE49-F238E27FC236}">
                  <a16:creationId xmlns:a16="http://schemas.microsoft.com/office/drawing/2014/main" id="{FC2B6375-C997-4169-9577-049F33471FE0}"/>
                </a:ext>
              </a:extLst>
            </p:cNvPr>
            <p:cNvSpPr/>
            <p:nvPr/>
          </p:nvSpPr>
          <p:spPr>
            <a:xfrm>
              <a:off x="4121630" y="1149349"/>
              <a:ext cx="3073400" cy="4356100"/>
            </a:xfrm>
            <a:prstGeom prst="roundRect">
              <a:avLst>
                <a:gd name="adj" fmla="val 5372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282828"/>
                </a:solidFill>
              </a:endParaRPr>
            </a:p>
          </p:txBody>
        </p:sp>
        <p:sp>
          <p:nvSpPr>
            <p:cNvPr id="75" name="Rectangle: Rounded Corners 35">
              <a:extLst>
                <a:ext uri="{FF2B5EF4-FFF2-40B4-BE49-F238E27FC236}">
                  <a16:creationId xmlns:a16="http://schemas.microsoft.com/office/drawing/2014/main" id="{4E19982F-B3BA-495B-A064-8FBCE0FBA9C2}"/>
                </a:ext>
              </a:extLst>
            </p:cNvPr>
            <p:cNvSpPr/>
            <p:nvPr/>
          </p:nvSpPr>
          <p:spPr>
            <a:xfrm>
              <a:off x="4374693" y="1607590"/>
              <a:ext cx="2570154" cy="3642820"/>
            </a:xfrm>
            <a:prstGeom prst="roundRect">
              <a:avLst>
                <a:gd name="adj" fmla="val 2407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282828"/>
                </a:solidFill>
              </a:endParaRPr>
            </a:p>
          </p:txBody>
        </p:sp>
        <p:sp>
          <p:nvSpPr>
            <p:cNvPr id="76" name="Rectangle: Rounded Corners 36">
              <a:extLst>
                <a:ext uri="{FF2B5EF4-FFF2-40B4-BE49-F238E27FC236}">
                  <a16:creationId xmlns:a16="http://schemas.microsoft.com/office/drawing/2014/main" id="{91636C26-7931-4139-8809-0A83E7787A04}"/>
                </a:ext>
              </a:extLst>
            </p:cNvPr>
            <p:cNvSpPr/>
            <p:nvPr/>
          </p:nvSpPr>
          <p:spPr>
            <a:xfrm>
              <a:off x="4836246" y="515887"/>
              <a:ext cx="1644168" cy="861775"/>
            </a:xfrm>
            <a:prstGeom prst="roundRect">
              <a:avLst>
                <a:gd name="adj" fmla="val 1579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282828"/>
                </a:solidFill>
              </a:endParaRPr>
            </a:p>
          </p:txBody>
        </p:sp>
        <p:sp>
          <p:nvSpPr>
            <p:cNvPr id="77" name="Rectangle: Rounded Corners 37">
              <a:extLst>
                <a:ext uri="{FF2B5EF4-FFF2-40B4-BE49-F238E27FC236}">
                  <a16:creationId xmlns:a16="http://schemas.microsoft.com/office/drawing/2014/main" id="{F84446BE-43EE-43ED-B1D8-1D232EE74CC7}"/>
                </a:ext>
              </a:extLst>
            </p:cNvPr>
            <p:cNvSpPr/>
            <p:nvPr/>
          </p:nvSpPr>
          <p:spPr>
            <a:xfrm>
              <a:off x="4901196" y="824579"/>
              <a:ext cx="1514268" cy="489471"/>
            </a:xfrm>
            <a:prstGeom prst="roundRect">
              <a:avLst>
                <a:gd name="adj" fmla="val 15796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282828"/>
                </a:solidFill>
              </a:endParaRPr>
            </a:p>
          </p:txBody>
        </p:sp>
        <p:sp>
          <p:nvSpPr>
            <p:cNvPr id="78" name="Rectangle: Rounded Corners 38">
              <a:extLst>
                <a:ext uri="{FF2B5EF4-FFF2-40B4-BE49-F238E27FC236}">
                  <a16:creationId xmlns:a16="http://schemas.microsoft.com/office/drawing/2014/main" id="{5F6980FC-11B2-415D-8714-62ACE5369E6B}"/>
                </a:ext>
              </a:extLst>
            </p:cNvPr>
            <p:cNvSpPr/>
            <p:nvPr/>
          </p:nvSpPr>
          <p:spPr>
            <a:xfrm rot="5400000">
              <a:off x="5402414" y="568664"/>
              <a:ext cx="511830" cy="489471"/>
            </a:xfrm>
            <a:prstGeom prst="roundRect">
              <a:avLst>
                <a:gd name="adj" fmla="val 15796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282828"/>
                </a:solidFill>
              </a:endParaRPr>
            </a:p>
          </p:txBody>
        </p:sp>
        <p:sp>
          <p:nvSpPr>
            <p:cNvPr id="79" name="Oval 78">
              <a:extLst>
                <a:ext uri="{FF2B5EF4-FFF2-40B4-BE49-F238E27FC236}">
                  <a16:creationId xmlns:a16="http://schemas.microsoft.com/office/drawing/2014/main" id="{D54CC0BD-5531-4B6E-B0E2-DB1FC6648881}"/>
                </a:ext>
              </a:extLst>
            </p:cNvPr>
            <p:cNvSpPr/>
            <p:nvPr/>
          </p:nvSpPr>
          <p:spPr>
            <a:xfrm>
              <a:off x="5544430" y="626221"/>
              <a:ext cx="227798" cy="227798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rgbClr val="282828"/>
                </a:solidFill>
              </a:endParaRPr>
            </a:p>
          </p:txBody>
        </p:sp>
        <p:grpSp>
          <p:nvGrpSpPr>
            <p:cNvPr id="80" name="Group 79">
              <a:extLst>
                <a:ext uri="{FF2B5EF4-FFF2-40B4-BE49-F238E27FC236}">
                  <a16:creationId xmlns:a16="http://schemas.microsoft.com/office/drawing/2014/main" id="{3C8688B3-C9E7-465E-95CF-EA5F55A2C56F}"/>
                </a:ext>
              </a:extLst>
            </p:cNvPr>
            <p:cNvGrpSpPr/>
            <p:nvPr/>
          </p:nvGrpSpPr>
          <p:grpSpPr>
            <a:xfrm>
              <a:off x="4513932" y="2431527"/>
              <a:ext cx="2260081" cy="2100689"/>
              <a:chOff x="4513932" y="2431527"/>
              <a:chExt cx="2260081" cy="2100689"/>
            </a:xfrm>
            <a:solidFill>
              <a:schemeClr val="accent4"/>
            </a:solidFill>
          </p:grpSpPr>
          <p:sp>
            <p:nvSpPr>
              <p:cNvPr id="81" name="Rectangle: Rounded Corners 42">
                <a:extLst>
                  <a:ext uri="{FF2B5EF4-FFF2-40B4-BE49-F238E27FC236}">
                    <a16:creationId xmlns:a16="http://schemas.microsoft.com/office/drawing/2014/main" id="{FAE2D8D4-65C8-4553-A9D8-0F4251C1CCEA}"/>
                  </a:ext>
                </a:extLst>
              </p:cNvPr>
              <p:cNvSpPr/>
              <p:nvPr/>
            </p:nvSpPr>
            <p:spPr>
              <a:xfrm>
                <a:off x="4513932" y="3542511"/>
                <a:ext cx="579085" cy="127000"/>
              </a:xfrm>
              <a:prstGeom prst="roundRect">
                <a:avLst>
                  <a:gd name="adj" fmla="val 50000"/>
                </a:avLst>
              </a:prstGeom>
              <a:solidFill>
                <a:srgbClr val="39A935"/>
              </a:solidFill>
              <a:ln>
                <a:solidFill>
                  <a:srgbClr val="39A9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282828"/>
                  </a:solidFill>
                </a:endParaRPr>
              </a:p>
            </p:txBody>
          </p:sp>
          <p:sp>
            <p:nvSpPr>
              <p:cNvPr id="82" name="Rectangle: Rounded Corners 43">
                <a:extLst>
                  <a:ext uri="{FF2B5EF4-FFF2-40B4-BE49-F238E27FC236}">
                    <a16:creationId xmlns:a16="http://schemas.microsoft.com/office/drawing/2014/main" id="{D3F1E231-DAF0-4970-9169-B90E8C8D4CC7}"/>
                  </a:ext>
                </a:extLst>
              </p:cNvPr>
              <p:cNvSpPr/>
              <p:nvPr/>
            </p:nvSpPr>
            <p:spPr>
              <a:xfrm rot="17626656">
                <a:off x="4900114" y="3412006"/>
                <a:ext cx="410568" cy="127000"/>
              </a:xfrm>
              <a:prstGeom prst="roundRect">
                <a:avLst>
                  <a:gd name="adj" fmla="val 50000"/>
                </a:avLst>
              </a:prstGeom>
              <a:solidFill>
                <a:srgbClr val="39A935"/>
              </a:solidFill>
              <a:ln>
                <a:solidFill>
                  <a:srgbClr val="39A9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282828"/>
                  </a:solidFill>
                </a:endParaRPr>
              </a:p>
            </p:txBody>
          </p:sp>
          <p:sp>
            <p:nvSpPr>
              <p:cNvPr id="83" name="Rectangle: Rounded Corners 44">
                <a:extLst>
                  <a:ext uri="{FF2B5EF4-FFF2-40B4-BE49-F238E27FC236}">
                    <a16:creationId xmlns:a16="http://schemas.microsoft.com/office/drawing/2014/main" id="{DE56FE4A-D3B6-4F30-B78F-14D83B03BE3B}"/>
                  </a:ext>
                </a:extLst>
              </p:cNvPr>
              <p:cNvSpPr/>
              <p:nvPr/>
            </p:nvSpPr>
            <p:spPr>
              <a:xfrm rot="15467950">
                <a:off x="4920221" y="3503812"/>
                <a:ext cx="597183" cy="127000"/>
              </a:xfrm>
              <a:prstGeom prst="roundRect">
                <a:avLst>
                  <a:gd name="adj" fmla="val 5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282828"/>
                  </a:solidFill>
                </a:endParaRPr>
              </a:p>
            </p:txBody>
          </p:sp>
          <p:sp>
            <p:nvSpPr>
              <p:cNvPr id="84" name="Rectangle: Rounded Corners 45">
                <a:extLst>
                  <a:ext uri="{FF2B5EF4-FFF2-40B4-BE49-F238E27FC236}">
                    <a16:creationId xmlns:a16="http://schemas.microsoft.com/office/drawing/2014/main" id="{F0BF7A59-08A7-4070-9871-A9AA454D674D}"/>
                  </a:ext>
                </a:extLst>
              </p:cNvPr>
              <p:cNvSpPr/>
              <p:nvPr/>
            </p:nvSpPr>
            <p:spPr>
              <a:xfrm rot="16902024">
                <a:off x="4697010" y="3083581"/>
                <a:ext cx="1431107" cy="127000"/>
              </a:xfrm>
              <a:prstGeom prst="roundRect">
                <a:avLst>
                  <a:gd name="adj" fmla="val 50000"/>
                </a:avLst>
              </a:prstGeom>
              <a:solidFill>
                <a:srgbClr val="39A935"/>
              </a:solidFill>
              <a:ln>
                <a:solidFill>
                  <a:srgbClr val="39A9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282828"/>
                  </a:solidFill>
                </a:endParaRPr>
              </a:p>
            </p:txBody>
          </p:sp>
          <p:sp>
            <p:nvSpPr>
              <p:cNvPr id="85" name="Rectangle: Rounded Corners 46">
                <a:extLst>
                  <a:ext uri="{FF2B5EF4-FFF2-40B4-BE49-F238E27FC236}">
                    <a16:creationId xmlns:a16="http://schemas.microsoft.com/office/drawing/2014/main" id="{972EA56F-416F-43A4-BA5A-8667F3E63204}"/>
                  </a:ext>
                </a:extLst>
              </p:cNvPr>
              <p:cNvSpPr/>
              <p:nvPr/>
            </p:nvSpPr>
            <p:spPr>
              <a:xfrm rot="15775358">
                <a:off x="4627235" y="3427478"/>
                <a:ext cx="2082318" cy="127000"/>
              </a:xfrm>
              <a:prstGeom prst="roundRect">
                <a:avLst>
                  <a:gd name="adj" fmla="val 50000"/>
                </a:avLst>
              </a:prstGeom>
              <a:solidFill>
                <a:srgbClr val="39A935"/>
              </a:solidFill>
              <a:ln>
                <a:solidFill>
                  <a:srgbClr val="39A9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282828"/>
                  </a:solidFill>
                </a:endParaRPr>
              </a:p>
            </p:txBody>
          </p:sp>
          <p:sp>
            <p:nvSpPr>
              <p:cNvPr id="86" name="Rectangle: Rounded Corners 47">
                <a:extLst>
                  <a:ext uri="{FF2B5EF4-FFF2-40B4-BE49-F238E27FC236}">
                    <a16:creationId xmlns:a16="http://schemas.microsoft.com/office/drawing/2014/main" id="{D55B9E71-E814-4D50-AE3D-A046E4849F13}"/>
                  </a:ext>
                </a:extLst>
              </p:cNvPr>
              <p:cNvSpPr/>
              <p:nvPr/>
            </p:nvSpPr>
            <p:spPr>
              <a:xfrm rot="16902131">
                <a:off x="5282087" y="3839912"/>
                <a:ext cx="1257608" cy="127000"/>
              </a:xfrm>
              <a:prstGeom prst="roundRect">
                <a:avLst>
                  <a:gd name="adj" fmla="val 50000"/>
                </a:avLst>
              </a:prstGeom>
              <a:solidFill>
                <a:srgbClr val="39A935"/>
              </a:solidFill>
              <a:ln>
                <a:solidFill>
                  <a:srgbClr val="39A9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282828"/>
                  </a:solidFill>
                </a:endParaRPr>
              </a:p>
            </p:txBody>
          </p:sp>
          <p:sp>
            <p:nvSpPr>
              <p:cNvPr id="87" name="Rectangle: Rounded Corners 48">
                <a:extLst>
                  <a:ext uri="{FF2B5EF4-FFF2-40B4-BE49-F238E27FC236}">
                    <a16:creationId xmlns:a16="http://schemas.microsoft.com/office/drawing/2014/main" id="{9462E564-CF0A-4CA1-A9E8-120D2E505DBA}"/>
                  </a:ext>
                </a:extLst>
              </p:cNvPr>
              <p:cNvSpPr/>
              <p:nvPr/>
            </p:nvSpPr>
            <p:spPr>
              <a:xfrm rot="15467950">
                <a:off x="4928681" y="3503814"/>
                <a:ext cx="597183" cy="127000"/>
              </a:xfrm>
              <a:prstGeom prst="roundRect">
                <a:avLst>
                  <a:gd name="adj" fmla="val 50000"/>
                </a:avLst>
              </a:prstGeom>
              <a:solidFill>
                <a:srgbClr val="39A935"/>
              </a:solidFill>
              <a:ln>
                <a:solidFill>
                  <a:srgbClr val="39A9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282828"/>
                  </a:solidFill>
                </a:endParaRPr>
              </a:p>
            </p:txBody>
          </p:sp>
          <p:sp>
            <p:nvSpPr>
              <p:cNvPr id="88" name="Rectangle: Rounded Corners 49">
                <a:extLst>
                  <a:ext uri="{FF2B5EF4-FFF2-40B4-BE49-F238E27FC236}">
                    <a16:creationId xmlns:a16="http://schemas.microsoft.com/office/drawing/2014/main" id="{312F237D-2094-4C9B-A919-CEE40DBAE2AA}"/>
                  </a:ext>
                </a:extLst>
              </p:cNvPr>
              <p:cNvSpPr/>
              <p:nvPr/>
            </p:nvSpPr>
            <p:spPr>
              <a:xfrm rot="17626656">
                <a:off x="5988625" y="3595618"/>
                <a:ext cx="410568" cy="127000"/>
              </a:xfrm>
              <a:prstGeom prst="roundRect">
                <a:avLst>
                  <a:gd name="adj" fmla="val 50000"/>
                </a:avLst>
              </a:prstGeom>
              <a:solidFill>
                <a:srgbClr val="39A935"/>
              </a:solidFill>
              <a:ln>
                <a:solidFill>
                  <a:srgbClr val="39A9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282828"/>
                  </a:solidFill>
                </a:endParaRPr>
              </a:p>
            </p:txBody>
          </p:sp>
          <p:sp>
            <p:nvSpPr>
              <p:cNvPr id="89" name="Rectangle: Rounded Corners 50">
                <a:extLst>
                  <a:ext uri="{FF2B5EF4-FFF2-40B4-BE49-F238E27FC236}">
                    <a16:creationId xmlns:a16="http://schemas.microsoft.com/office/drawing/2014/main" id="{3C71F187-05AD-4349-B62D-DDB4C6161588}"/>
                  </a:ext>
                </a:extLst>
              </p:cNvPr>
              <p:cNvSpPr/>
              <p:nvPr/>
            </p:nvSpPr>
            <p:spPr>
              <a:xfrm>
                <a:off x="6194928" y="3464922"/>
                <a:ext cx="579085" cy="127000"/>
              </a:xfrm>
              <a:prstGeom prst="roundRect">
                <a:avLst>
                  <a:gd name="adj" fmla="val 50000"/>
                </a:avLst>
              </a:prstGeom>
              <a:solidFill>
                <a:srgbClr val="39A935"/>
              </a:solidFill>
              <a:ln>
                <a:solidFill>
                  <a:srgbClr val="39A9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282828"/>
                  </a:solidFill>
                </a:endParaRPr>
              </a:p>
            </p:txBody>
          </p:sp>
          <p:sp>
            <p:nvSpPr>
              <p:cNvPr id="90" name="Rectangle: Rounded Corners 51">
                <a:extLst>
                  <a:ext uri="{FF2B5EF4-FFF2-40B4-BE49-F238E27FC236}">
                    <a16:creationId xmlns:a16="http://schemas.microsoft.com/office/drawing/2014/main" id="{EA96F926-E194-4EC8-B2E6-C516787B65CF}"/>
                  </a:ext>
                </a:extLst>
              </p:cNvPr>
              <p:cNvSpPr/>
              <p:nvPr/>
            </p:nvSpPr>
            <p:spPr>
              <a:xfrm rot="15467950">
                <a:off x="5785933" y="3503814"/>
                <a:ext cx="597183" cy="127000"/>
              </a:xfrm>
              <a:prstGeom prst="roundRect">
                <a:avLst>
                  <a:gd name="adj" fmla="val 50000"/>
                </a:avLst>
              </a:prstGeom>
              <a:solidFill>
                <a:srgbClr val="39A935"/>
              </a:solidFill>
              <a:ln>
                <a:solidFill>
                  <a:srgbClr val="39A935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282828"/>
                  </a:solidFill>
                </a:endParaRPr>
              </a:p>
            </p:txBody>
          </p:sp>
        </p:grp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DB26381A-4048-4E61-BC3D-F374DE5F86B3}"/>
              </a:ext>
            </a:extLst>
          </p:cNvPr>
          <p:cNvGrpSpPr/>
          <p:nvPr userDrawn="1"/>
        </p:nvGrpSpPr>
        <p:grpSpPr>
          <a:xfrm rot="2133402">
            <a:off x="1272042" y="3175670"/>
            <a:ext cx="288491" cy="1120812"/>
            <a:chOff x="2494620" y="284318"/>
            <a:chExt cx="1578769" cy="6133658"/>
          </a:xfrm>
        </p:grpSpPr>
        <p:sp>
          <p:nvSpPr>
            <p:cNvPr id="92" name="Rectangle: Top Corners Rounded 182">
              <a:extLst>
                <a:ext uri="{FF2B5EF4-FFF2-40B4-BE49-F238E27FC236}">
                  <a16:creationId xmlns:a16="http://schemas.microsoft.com/office/drawing/2014/main" id="{CD448A88-B317-46A8-BC5D-366465023CBE}"/>
                </a:ext>
              </a:extLst>
            </p:cNvPr>
            <p:cNvSpPr/>
            <p:nvPr/>
          </p:nvSpPr>
          <p:spPr>
            <a:xfrm>
              <a:off x="2772833" y="2809604"/>
              <a:ext cx="1022350" cy="295783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Rectangle: Top Corners Rounded 183">
              <a:extLst>
                <a:ext uri="{FF2B5EF4-FFF2-40B4-BE49-F238E27FC236}">
                  <a16:creationId xmlns:a16="http://schemas.microsoft.com/office/drawing/2014/main" id="{02BC02AC-8AF8-4186-BBBA-805637EFBE45}"/>
                </a:ext>
              </a:extLst>
            </p:cNvPr>
            <p:cNvSpPr/>
            <p:nvPr/>
          </p:nvSpPr>
          <p:spPr>
            <a:xfrm>
              <a:off x="2925498" y="2997141"/>
              <a:ext cx="717020" cy="220895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4" name="Rectangle: Rounded Corners 184">
              <a:extLst>
                <a:ext uri="{FF2B5EF4-FFF2-40B4-BE49-F238E27FC236}">
                  <a16:creationId xmlns:a16="http://schemas.microsoft.com/office/drawing/2014/main" id="{1920133D-6388-4212-95F6-E04AFBA83517}"/>
                </a:ext>
              </a:extLst>
            </p:cNvPr>
            <p:cNvSpPr/>
            <p:nvPr/>
          </p:nvSpPr>
          <p:spPr>
            <a:xfrm>
              <a:off x="2925498" y="3896301"/>
              <a:ext cx="717020" cy="149690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Rectangle: Rounded Corners 185">
              <a:extLst>
                <a:ext uri="{FF2B5EF4-FFF2-40B4-BE49-F238E27FC236}">
                  <a16:creationId xmlns:a16="http://schemas.microsoft.com/office/drawing/2014/main" id="{A8F7DF7C-5CD6-4A81-B5A6-B66F28FC68E2}"/>
                </a:ext>
              </a:extLst>
            </p:cNvPr>
            <p:cNvSpPr/>
            <p:nvPr/>
          </p:nvSpPr>
          <p:spPr>
            <a:xfrm>
              <a:off x="2494620" y="5462634"/>
              <a:ext cx="1578769" cy="304800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Rectangle: Rounded Corners 186">
              <a:extLst>
                <a:ext uri="{FF2B5EF4-FFF2-40B4-BE49-F238E27FC236}">
                  <a16:creationId xmlns:a16="http://schemas.microsoft.com/office/drawing/2014/main" id="{E707BF9F-B7A3-40E4-82BF-055014288C38}"/>
                </a:ext>
              </a:extLst>
            </p:cNvPr>
            <p:cNvSpPr/>
            <p:nvPr/>
          </p:nvSpPr>
          <p:spPr>
            <a:xfrm rot="5400000">
              <a:off x="2840349" y="5684397"/>
              <a:ext cx="887307" cy="442394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Rectangle: Rounded Corners 187">
              <a:extLst>
                <a:ext uri="{FF2B5EF4-FFF2-40B4-BE49-F238E27FC236}">
                  <a16:creationId xmlns:a16="http://schemas.microsoft.com/office/drawing/2014/main" id="{55655D43-1138-44AE-A280-77B0C917E4DA}"/>
                </a:ext>
              </a:extLst>
            </p:cNvPr>
            <p:cNvSpPr/>
            <p:nvPr/>
          </p:nvSpPr>
          <p:spPr>
            <a:xfrm>
              <a:off x="2764355" y="6198883"/>
              <a:ext cx="1039296" cy="219093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Rectangle: Top Corners Rounded 188">
              <a:extLst>
                <a:ext uri="{FF2B5EF4-FFF2-40B4-BE49-F238E27FC236}">
                  <a16:creationId xmlns:a16="http://schemas.microsoft.com/office/drawing/2014/main" id="{9C71EA8A-F4DE-461D-873C-4308ABD63202}"/>
                </a:ext>
              </a:extLst>
            </p:cNvPr>
            <p:cNvSpPr/>
            <p:nvPr/>
          </p:nvSpPr>
          <p:spPr>
            <a:xfrm>
              <a:off x="3045883" y="3127985"/>
              <a:ext cx="476250" cy="1467206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Rectangle: Rounded Corners 189">
              <a:extLst>
                <a:ext uri="{FF2B5EF4-FFF2-40B4-BE49-F238E27FC236}">
                  <a16:creationId xmlns:a16="http://schemas.microsoft.com/office/drawing/2014/main" id="{A78AAA94-4C1B-4FA6-8A22-6FF22DAE92AC}"/>
                </a:ext>
              </a:extLst>
            </p:cNvPr>
            <p:cNvSpPr/>
            <p:nvPr/>
          </p:nvSpPr>
          <p:spPr>
            <a:xfrm>
              <a:off x="3045882" y="3802250"/>
              <a:ext cx="476249" cy="892068"/>
            </a:xfrm>
            <a:prstGeom prst="round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Trapezoid 99">
              <a:extLst>
                <a:ext uri="{FF2B5EF4-FFF2-40B4-BE49-F238E27FC236}">
                  <a16:creationId xmlns:a16="http://schemas.microsoft.com/office/drawing/2014/main" id="{20919D70-804A-4EC1-BF04-5664123A2D30}"/>
                </a:ext>
              </a:extLst>
            </p:cNvPr>
            <p:cNvSpPr/>
            <p:nvPr/>
          </p:nvSpPr>
          <p:spPr>
            <a:xfrm>
              <a:off x="3045882" y="2174270"/>
              <a:ext cx="476249" cy="688454"/>
            </a:xfrm>
            <a:prstGeom prst="trapezoid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1" name="Trapezoid 100">
              <a:extLst>
                <a:ext uri="{FF2B5EF4-FFF2-40B4-BE49-F238E27FC236}">
                  <a16:creationId xmlns:a16="http://schemas.microsoft.com/office/drawing/2014/main" id="{5DAB6041-200F-459E-808F-1BBE2E1D78B7}"/>
                </a:ext>
              </a:extLst>
            </p:cNvPr>
            <p:cNvSpPr/>
            <p:nvPr/>
          </p:nvSpPr>
          <p:spPr>
            <a:xfrm>
              <a:off x="3249080" y="284318"/>
              <a:ext cx="69851" cy="2061211"/>
            </a:xfrm>
            <a:prstGeom prst="trapezoid">
              <a:avLst>
                <a:gd name="adj" fmla="val 40909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7005846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s &amp; elem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82197">
            <a:off x="-210923" y="-281815"/>
            <a:ext cx="2077925" cy="2033143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www.phiri.eu</a:t>
            </a:r>
            <a:endParaRPr lang="en-US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3120" y="391110"/>
            <a:ext cx="10535920" cy="918243"/>
          </a:xfrm>
          <a:noFill/>
          <a:ln>
            <a:noFill/>
          </a:ln>
        </p:spPr>
        <p:txBody>
          <a:bodyPr anchor="ctr">
            <a:normAutofit/>
          </a:bodyPr>
          <a:lstStyle>
            <a:lvl1pPr algn="l">
              <a:defRPr sz="3200" b="1">
                <a:solidFill>
                  <a:srgbClr val="282828"/>
                </a:solidFill>
              </a:defRPr>
            </a:lvl1pPr>
          </a:lstStyle>
          <a:p>
            <a:r>
              <a:rPr lang="en-US" dirty="0" smtClean="0"/>
              <a:t>Copy this chart from the Master View to edit it.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9051472" y="6338707"/>
            <a:ext cx="2743200" cy="365125"/>
          </a:xfrm>
          <a:prstGeom prst="rect">
            <a:avLst/>
          </a:prstGeom>
        </p:spPr>
        <p:txBody>
          <a:bodyPr/>
          <a:lstStyle/>
          <a:p>
            <a:fld id="{3A177C3D-4F55-43BB-A924-6E1D13E204CD}" type="slidenum">
              <a:rPr lang="fr-BE" smtClean="0"/>
              <a:pPr/>
              <a:t>‹#›</a:t>
            </a:fld>
            <a:endParaRPr lang="fr-BE" dirty="0"/>
          </a:p>
        </p:txBody>
      </p:sp>
      <p:sp>
        <p:nvSpPr>
          <p:cNvPr id="9" name="Rectangle 8"/>
          <p:cNvSpPr/>
          <p:nvPr userDrawn="1"/>
        </p:nvSpPr>
        <p:spPr>
          <a:xfrm rot="10800000" flipV="1">
            <a:off x="1511808" y="1267428"/>
            <a:ext cx="6748272" cy="83849"/>
          </a:xfrm>
          <a:prstGeom prst="rect">
            <a:avLst/>
          </a:prstGeom>
          <a:gradFill flip="none" rotWithShape="1">
            <a:gsLst>
              <a:gs pos="0">
                <a:srgbClr val="39A935"/>
              </a:gs>
              <a:gs pos="30000">
                <a:srgbClr val="009F97"/>
              </a:gs>
              <a:gs pos="65000">
                <a:srgbClr val="9AC9ED"/>
              </a:gs>
              <a:gs pos="100000">
                <a:srgbClr val="0047B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  <p:sp>
        <p:nvSpPr>
          <p:cNvPr id="10" name="Arrow: Pentagon 1">
            <a:extLst>
              <a:ext uri="{FF2B5EF4-FFF2-40B4-BE49-F238E27FC236}">
                <a16:creationId xmlns:a16="http://schemas.microsoft.com/office/drawing/2014/main" id="{E20D09A7-83DA-47D7-8835-65AA6E22E227}"/>
              </a:ext>
            </a:extLst>
          </p:cNvPr>
          <p:cNvSpPr/>
          <p:nvPr userDrawn="1"/>
        </p:nvSpPr>
        <p:spPr>
          <a:xfrm>
            <a:off x="2147547" y="1543441"/>
            <a:ext cx="1483031" cy="859540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75430F2-C29B-490A-A12B-C953EE76E860}"/>
              </a:ext>
            </a:extLst>
          </p:cNvPr>
          <p:cNvGrpSpPr/>
          <p:nvPr userDrawn="1"/>
        </p:nvGrpSpPr>
        <p:grpSpPr>
          <a:xfrm>
            <a:off x="3327633" y="1543441"/>
            <a:ext cx="6815222" cy="859540"/>
            <a:chOff x="2189480" y="2153920"/>
            <a:chExt cx="7213599" cy="1137920"/>
          </a:xfrm>
        </p:grpSpPr>
        <p:sp>
          <p:nvSpPr>
            <p:cNvPr id="12" name="Arrow: Chevron 2">
              <a:extLst>
                <a:ext uri="{FF2B5EF4-FFF2-40B4-BE49-F238E27FC236}">
                  <a16:creationId xmlns:a16="http://schemas.microsoft.com/office/drawing/2014/main" id="{E4902C58-E153-4BF7-950A-D1AAB4AFC986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AAE41742-CF4A-4F94-8B35-9ACD7CFFA56B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4" name="Arrow: Pentagon 8">
            <a:extLst>
              <a:ext uri="{FF2B5EF4-FFF2-40B4-BE49-F238E27FC236}">
                <a16:creationId xmlns:a16="http://schemas.microsoft.com/office/drawing/2014/main" id="{83FC3BF6-085A-465A-AC29-C6850C13445A}"/>
              </a:ext>
            </a:extLst>
          </p:cNvPr>
          <p:cNvSpPr/>
          <p:nvPr userDrawn="1"/>
        </p:nvSpPr>
        <p:spPr>
          <a:xfrm>
            <a:off x="2147547" y="2489763"/>
            <a:ext cx="1483031" cy="859540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C62A3799-0CD7-4C64-8242-AC9EA24CA07C}"/>
              </a:ext>
            </a:extLst>
          </p:cNvPr>
          <p:cNvGrpSpPr/>
          <p:nvPr userDrawn="1"/>
        </p:nvGrpSpPr>
        <p:grpSpPr>
          <a:xfrm>
            <a:off x="3327633" y="2489763"/>
            <a:ext cx="6815222" cy="859540"/>
            <a:chOff x="2189480" y="2153920"/>
            <a:chExt cx="7213599" cy="1137920"/>
          </a:xfrm>
          <a:solidFill>
            <a:schemeClr val="accent2"/>
          </a:solidFill>
        </p:grpSpPr>
        <p:sp>
          <p:nvSpPr>
            <p:cNvPr id="16" name="Arrow: Chevron 10">
              <a:extLst>
                <a:ext uri="{FF2B5EF4-FFF2-40B4-BE49-F238E27FC236}">
                  <a16:creationId xmlns:a16="http://schemas.microsoft.com/office/drawing/2014/main" id="{69D05AF8-0362-40E3-A7E7-10278B88F503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0053719-8142-4D73-BD76-5FA6F7C9E069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Arrow: Pentagon 12">
            <a:extLst>
              <a:ext uri="{FF2B5EF4-FFF2-40B4-BE49-F238E27FC236}">
                <a16:creationId xmlns:a16="http://schemas.microsoft.com/office/drawing/2014/main" id="{8645047F-D9CB-4CC1-BC0F-1C4292F5A94A}"/>
              </a:ext>
            </a:extLst>
          </p:cNvPr>
          <p:cNvSpPr/>
          <p:nvPr userDrawn="1"/>
        </p:nvSpPr>
        <p:spPr>
          <a:xfrm>
            <a:off x="2147547" y="3436083"/>
            <a:ext cx="1483031" cy="859540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F283355-3C29-4FB8-A131-09D9EB725ACF}"/>
              </a:ext>
            </a:extLst>
          </p:cNvPr>
          <p:cNvGrpSpPr/>
          <p:nvPr userDrawn="1"/>
        </p:nvGrpSpPr>
        <p:grpSpPr>
          <a:xfrm>
            <a:off x="3327633" y="3436083"/>
            <a:ext cx="6815222" cy="859540"/>
            <a:chOff x="2189480" y="2153920"/>
            <a:chExt cx="7213599" cy="1137920"/>
          </a:xfrm>
          <a:solidFill>
            <a:schemeClr val="accent4"/>
          </a:solidFill>
        </p:grpSpPr>
        <p:sp>
          <p:nvSpPr>
            <p:cNvPr id="20" name="Arrow: Chevron 14">
              <a:extLst>
                <a:ext uri="{FF2B5EF4-FFF2-40B4-BE49-F238E27FC236}">
                  <a16:creationId xmlns:a16="http://schemas.microsoft.com/office/drawing/2014/main" id="{7CEDD191-1D4E-49C5-8444-8F22619709F6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C065D71D-6D12-4F7F-8EFA-813DA9004804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2" name="Arrow: Pentagon 16">
            <a:extLst>
              <a:ext uri="{FF2B5EF4-FFF2-40B4-BE49-F238E27FC236}">
                <a16:creationId xmlns:a16="http://schemas.microsoft.com/office/drawing/2014/main" id="{BF9B6AB6-6147-424D-8F82-81A2B273645F}"/>
              </a:ext>
            </a:extLst>
          </p:cNvPr>
          <p:cNvSpPr/>
          <p:nvPr userDrawn="1"/>
        </p:nvSpPr>
        <p:spPr>
          <a:xfrm>
            <a:off x="2147547" y="4382405"/>
            <a:ext cx="1483031" cy="859540"/>
          </a:xfrm>
          <a:prstGeom prst="homePlat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E733BE8E-BFBE-43EA-A9FD-BD45F197DD84}"/>
              </a:ext>
            </a:extLst>
          </p:cNvPr>
          <p:cNvGrpSpPr/>
          <p:nvPr userDrawn="1"/>
        </p:nvGrpSpPr>
        <p:grpSpPr>
          <a:xfrm>
            <a:off x="3327633" y="4382405"/>
            <a:ext cx="6815222" cy="859540"/>
            <a:chOff x="2189480" y="2153920"/>
            <a:chExt cx="7213599" cy="1137920"/>
          </a:xfrm>
          <a:solidFill>
            <a:schemeClr val="accent5"/>
          </a:solidFill>
        </p:grpSpPr>
        <p:sp>
          <p:nvSpPr>
            <p:cNvPr id="24" name="Arrow: Chevron 18">
              <a:extLst>
                <a:ext uri="{FF2B5EF4-FFF2-40B4-BE49-F238E27FC236}">
                  <a16:creationId xmlns:a16="http://schemas.microsoft.com/office/drawing/2014/main" id="{1E05DB33-7027-4243-B2B1-AE959B934587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53CAB0D8-22D4-44B8-BBE1-517EC44C45DC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6" name="Arrow: Pentagon 21">
            <a:extLst>
              <a:ext uri="{FF2B5EF4-FFF2-40B4-BE49-F238E27FC236}">
                <a16:creationId xmlns:a16="http://schemas.microsoft.com/office/drawing/2014/main" id="{7A635083-451F-40BF-9734-33850F7342D3}"/>
              </a:ext>
            </a:extLst>
          </p:cNvPr>
          <p:cNvSpPr/>
          <p:nvPr userDrawn="1"/>
        </p:nvSpPr>
        <p:spPr>
          <a:xfrm>
            <a:off x="2147547" y="5332697"/>
            <a:ext cx="1483031" cy="859540"/>
          </a:xfrm>
          <a:prstGeom prst="homePlat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CC8895A-9474-4AF5-956A-D6B3CEFA3279}"/>
              </a:ext>
            </a:extLst>
          </p:cNvPr>
          <p:cNvGrpSpPr/>
          <p:nvPr userDrawn="1"/>
        </p:nvGrpSpPr>
        <p:grpSpPr>
          <a:xfrm>
            <a:off x="3327633" y="5332697"/>
            <a:ext cx="6815222" cy="859540"/>
            <a:chOff x="2189480" y="2153920"/>
            <a:chExt cx="7213599" cy="1137920"/>
          </a:xfrm>
          <a:solidFill>
            <a:schemeClr val="accent6"/>
          </a:solidFill>
        </p:grpSpPr>
        <p:sp>
          <p:nvSpPr>
            <p:cNvPr id="28" name="Arrow: Chevron 23">
              <a:extLst>
                <a:ext uri="{FF2B5EF4-FFF2-40B4-BE49-F238E27FC236}">
                  <a16:creationId xmlns:a16="http://schemas.microsoft.com/office/drawing/2014/main" id="{FA5ECFFC-D03C-4BA5-970C-397D92480096}"/>
                </a:ext>
              </a:extLst>
            </p:cNvPr>
            <p:cNvSpPr/>
            <p:nvPr/>
          </p:nvSpPr>
          <p:spPr>
            <a:xfrm>
              <a:off x="2189480" y="2153920"/>
              <a:ext cx="7172960" cy="113792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282F39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90B1D260-A41C-4E95-A755-8E359C341F2F}"/>
                </a:ext>
              </a:extLst>
            </p:cNvPr>
            <p:cNvSpPr/>
            <p:nvPr/>
          </p:nvSpPr>
          <p:spPr>
            <a:xfrm>
              <a:off x="7779408" y="2153920"/>
              <a:ext cx="1623671" cy="113792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30" name="TextBox 29">
            <a:extLst>
              <a:ext uri="{FF2B5EF4-FFF2-40B4-BE49-F238E27FC236}">
                <a16:creationId xmlns:a16="http://schemas.microsoft.com/office/drawing/2014/main" id="{72A83EA8-E44D-4CC9-982F-1B8B609D21F2}"/>
              </a:ext>
            </a:extLst>
          </p:cNvPr>
          <p:cNvSpPr txBox="1"/>
          <p:nvPr userDrawn="1"/>
        </p:nvSpPr>
        <p:spPr>
          <a:xfrm>
            <a:off x="2214779" y="1613741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01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F674A17-AAE5-4964-89E9-E927EF4D90FD}"/>
              </a:ext>
            </a:extLst>
          </p:cNvPr>
          <p:cNvSpPr txBox="1"/>
          <p:nvPr userDrawn="1"/>
        </p:nvSpPr>
        <p:spPr>
          <a:xfrm>
            <a:off x="2214779" y="2556927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09FA8CE-2609-4B18-A96B-C2D56CF5BE9D}"/>
              </a:ext>
            </a:extLst>
          </p:cNvPr>
          <p:cNvSpPr txBox="1"/>
          <p:nvPr userDrawn="1"/>
        </p:nvSpPr>
        <p:spPr>
          <a:xfrm>
            <a:off x="2214778" y="3524268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0FB775DB-7BDA-40F8-8943-FE3A0A82B375}"/>
              </a:ext>
            </a:extLst>
          </p:cNvPr>
          <p:cNvSpPr txBox="1"/>
          <p:nvPr userDrawn="1"/>
        </p:nvSpPr>
        <p:spPr>
          <a:xfrm>
            <a:off x="2214779" y="4458232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4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B1F7E83-9D5F-403A-AEC1-1DBFB6EEEFA9}"/>
              </a:ext>
            </a:extLst>
          </p:cNvPr>
          <p:cNvSpPr txBox="1"/>
          <p:nvPr userDrawn="1"/>
        </p:nvSpPr>
        <p:spPr>
          <a:xfrm>
            <a:off x="2214779" y="5403112"/>
            <a:ext cx="10106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0</a:t>
            </a: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</a:t>
            </a:r>
            <a:endParaRPr kumimoji="0" lang="en-GB" sz="40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622EE78-8826-4D13-896F-3CE387814C90}"/>
              </a:ext>
            </a:extLst>
          </p:cNvPr>
          <p:cNvSpPr txBox="1"/>
          <p:nvPr userDrawn="1"/>
        </p:nvSpPr>
        <p:spPr>
          <a:xfrm>
            <a:off x="4021027" y="1674156"/>
            <a:ext cx="4648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Lorem Ipsum is simply dummy text of the printing and typesetting industry. 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21EF9FC-F363-4D04-8D70-B84B5D145B65}"/>
              </a:ext>
            </a:extLst>
          </p:cNvPr>
          <p:cNvSpPr txBox="1"/>
          <p:nvPr userDrawn="1"/>
        </p:nvSpPr>
        <p:spPr>
          <a:xfrm>
            <a:off x="4021027" y="2608876"/>
            <a:ext cx="4648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Lorem Ipsum is simply dummy text of the printing and typesetting industry. 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A837B94-CD7C-46F8-B906-D4E292308213}"/>
              </a:ext>
            </a:extLst>
          </p:cNvPr>
          <p:cNvSpPr txBox="1"/>
          <p:nvPr userDrawn="1"/>
        </p:nvSpPr>
        <p:spPr>
          <a:xfrm>
            <a:off x="4021027" y="3574076"/>
            <a:ext cx="4648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Lorem Ipsum is simply dummy text of the printing and typesetting industry. 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B2D7612-B51C-417D-8AB4-D43CA5AFCC99}"/>
              </a:ext>
            </a:extLst>
          </p:cNvPr>
          <p:cNvSpPr txBox="1"/>
          <p:nvPr userDrawn="1"/>
        </p:nvSpPr>
        <p:spPr>
          <a:xfrm>
            <a:off x="4021027" y="4513876"/>
            <a:ext cx="4648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Lorem Ipsum is simply dummy text of the printing and typesetting industry. 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F3B5A5C-D55A-43EE-80B7-2C870122EFC4}"/>
              </a:ext>
            </a:extLst>
          </p:cNvPr>
          <p:cNvSpPr txBox="1"/>
          <p:nvPr userDrawn="1"/>
        </p:nvSpPr>
        <p:spPr>
          <a:xfrm>
            <a:off x="4021027" y="5428276"/>
            <a:ext cx="4648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Lorem Ipsum is simply dummy text of the printing and typesetting industry. </a:t>
            </a:r>
            <a:endParaRPr kumimoji="0" lang="en-GB" sz="15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Noto Sans" panose="020B0502040504020204" pitchFamily="34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40353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s &amp; elem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82197">
            <a:off x="-210923" y="-281815"/>
            <a:ext cx="2077925" cy="2033143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www.phiri.eu</a:t>
            </a:r>
            <a:endParaRPr lang="en-US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3120" y="391110"/>
            <a:ext cx="10535920" cy="918243"/>
          </a:xfrm>
          <a:noFill/>
          <a:ln>
            <a:noFill/>
          </a:ln>
        </p:spPr>
        <p:txBody>
          <a:bodyPr anchor="ctr">
            <a:normAutofit/>
          </a:bodyPr>
          <a:lstStyle>
            <a:lvl1pPr algn="l">
              <a:defRPr sz="3200" b="1">
                <a:solidFill>
                  <a:srgbClr val="282828"/>
                </a:solidFill>
              </a:defRPr>
            </a:lvl1pPr>
          </a:lstStyle>
          <a:p>
            <a:r>
              <a:rPr lang="en-US" dirty="0" smtClean="0"/>
              <a:t>Copy this chart from the Master View to edit it.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9051472" y="6338707"/>
            <a:ext cx="2743200" cy="365125"/>
          </a:xfrm>
          <a:prstGeom prst="rect">
            <a:avLst/>
          </a:prstGeom>
        </p:spPr>
        <p:txBody>
          <a:bodyPr/>
          <a:lstStyle/>
          <a:p>
            <a:fld id="{3A177C3D-4F55-43BB-A924-6E1D13E204CD}" type="slidenum">
              <a:rPr lang="fr-BE" smtClean="0"/>
              <a:pPr/>
              <a:t>‹#›</a:t>
            </a:fld>
            <a:endParaRPr lang="fr-BE" dirty="0"/>
          </a:p>
        </p:txBody>
      </p:sp>
      <p:sp>
        <p:nvSpPr>
          <p:cNvPr id="9" name="Rectangle 8"/>
          <p:cNvSpPr/>
          <p:nvPr userDrawn="1"/>
        </p:nvSpPr>
        <p:spPr>
          <a:xfrm rot="10800000" flipV="1">
            <a:off x="1511808" y="1267428"/>
            <a:ext cx="6748272" cy="83849"/>
          </a:xfrm>
          <a:prstGeom prst="rect">
            <a:avLst/>
          </a:prstGeom>
          <a:gradFill flip="none" rotWithShape="1">
            <a:gsLst>
              <a:gs pos="0">
                <a:srgbClr val="39A935"/>
              </a:gs>
              <a:gs pos="30000">
                <a:srgbClr val="009F97"/>
              </a:gs>
              <a:gs pos="65000">
                <a:srgbClr val="9AC9ED"/>
              </a:gs>
              <a:gs pos="100000">
                <a:srgbClr val="0047B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  <p:graphicFrame>
        <p:nvGraphicFramePr>
          <p:cNvPr id="10" name="Chart 9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262417270"/>
              </p:ext>
            </p:extLst>
          </p:nvPr>
        </p:nvGraphicFramePr>
        <p:xfrm>
          <a:off x="2484582" y="1514474"/>
          <a:ext cx="6487968" cy="46369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794376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s &amp; elem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82197">
            <a:off x="-210923" y="-281815"/>
            <a:ext cx="2077925" cy="2033143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www.phiri.eu</a:t>
            </a:r>
            <a:endParaRPr lang="en-US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833120" y="391110"/>
            <a:ext cx="10535920" cy="918243"/>
          </a:xfrm>
          <a:noFill/>
          <a:ln>
            <a:noFill/>
          </a:ln>
        </p:spPr>
        <p:txBody>
          <a:bodyPr anchor="ctr">
            <a:normAutofit/>
          </a:bodyPr>
          <a:lstStyle>
            <a:lvl1pPr algn="l">
              <a:defRPr sz="3200" b="1">
                <a:solidFill>
                  <a:srgbClr val="282828"/>
                </a:solidFill>
              </a:defRPr>
            </a:lvl1pPr>
          </a:lstStyle>
          <a:p>
            <a:r>
              <a:rPr lang="en-US" dirty="0" smtClean="0"/>
              <a:t>Copy this chart from the Master View to edit it.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9051472" y="6338707"/>
            <a:ext cx="2743200" cy="365125"/>
          </a:xfrm>
          <a:prstGeom prst="rect">
            <a:avLst/>
          </a:prstGeom>
        </p:spPr>
        <p:txBody>
          <a:bodyPr/>
          <a:lstStyle/>
          <a:p>
            <a:fld id="{3A177C3D-4F55-43BB-A924-6E1D13E204CD}" type="slidenum">
              <a:rPr lang="fr-BE" smtClean="0"/>
              <a:pPr/>
              <a:t>‹#›</a:t>
            </a:fld>
            <a:endParaRPr lang="fr-BE" dirty="0"/>
          </a:p>
        </p:txBody>
      </p:sp>
      <p:sp>
        <p:nvSpPr>
          <p:cNvPr id="9" name="Rectangle 8"/>
          <p:cNvSpPr/>
          <p:nvPr userDrawn="1"/>
        </p:nvSpPr>
        <p:spPr>
          <a:xfrm rot="10800000" flipV="1">
            <a:off x="1511808" y="1267428"/>
            <a:ext cx="6748272" cy="83849"/>
          </a:xfrm>
          <a:prstGeom prst="rect">
            <a:avLst/>
          </a:prstGeom>
          <a:gradFill flip="none" rotWithShape="1">
            <a:gsLst>
              <a:gs pos="0">
                <a:srgbClr val="39A935"/>
              </a:gs>
              <a:gs pos="30000">
                <a:srgbClr val="009F97"/>
              </a:gs>
              <a:gs pos="65000">
                <a:srgbClr val="9AC9ED"/>
              </a:gs>
              <a:gs pos="100000">
                <a:srgbClr val="0047B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  <p:graphicFrame>
        <p:nvGraphicFramePr>
          <p:cNvPr id="10" name="Content Placeholder 5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3185169025"/>
              </p:ext>
            </p:extLst>
          </p:nvPr>
        </p:nvGraphicFramePr>
        <p:xfrm>
          <a:off x="833120" y="1676926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Content Placeholder 6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469882129"/>
              </p:ext>
            </p:extLst>
          </p:nvPr>
        </p:nvGraphicFramePr>
        <p:xfrm>
          <a:off x="6167120" y="1667429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829131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82197">
            <a:off x="-210923" y="-281815"/>
            <a:ext cx="2077925" cy="203314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46171">
            <a:off x="7381167" y="1068552"/>
            <a:ext cx="6083809" cy="586389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48740" y="391110"/>
            <a:ext cx="10020300" cy="918243"/>
          </a:xfrm>
          <a:noFill/>
          <a:ln>
            <a:noFill/>
          </a:ln>
        </p:spPr>
        <p:txBody>
          <a:bodyPr anchor="ctr">
            <a:normAutofit/>
          </a:bodyPr>
          <a:lstStyle>
            <a:lvl1pPr algn="l">
              <a:defRPr sz="3200" b="1">
                <a:solidFill>
                  <a:srgbClr val="282828"/>
                </a:solidFill>
              </a:defRPr>
            </a:lvl1pPr>
          </a:lstStyle>
          <a:p>
            <a:r>
              <a:rPr lang="en-US" dirty="0" smtClean="0"/>
              <a:t>Click to edit Master title style to form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8740" y="1556792"/>
            <a:ext cx="10015220" cy="4616100"/>
          </a:xfrm>
        </p:spPr>
        <p:txBody>
          <a:bodyPr/>
          <a:lstStyle>
            <a:lvl1pPr algn="l">
              <a:defRPr sz="2400" b="0">
                <a:solidFill>
                  <a:srgbClr val="282828"/>
                </a:solidFill>
              </a:defRPr>
            </a:lvl1pPr>
            <a:lvl2pPr algn="l">
              <a:defRPr sz="2200"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 smtClean="0"/>
              <a:t>www.phiri.eu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9051472" y="6338707"/>
            <a:ext cx="2743200" cy="365125"/>
          </a:xfrm>
          <a:prstGeom prst="rect">
            <a:avLst/>
          </a:prstGeom>
        </p:spPr>
        <p:txBody>
          <a:bodyPr/>
          <a:lstStyle/>
          <a:p>
            <a:fld id="{3A177C3D-4F55-43BB-A924-6E1D13E204CD}" type="slidenum">
              <a:rPr lang="fr-BE" smtClean="0"/>
              <a:pPr/>
              <a:t>‹#›</a:t>
            </a:fld>
            <a:endParaRPr lang="fr-BE" dirty="0"/>
          </a:p>
        </p:txBody>
      </p:sp>
      <p:sp>
        <p:nvSpPr>
          <p:cNvPr id="9" name="Rectangle 8"/>
          <p:cNvSpPr/>
          <p:nvPr userDrawn="1"/>
        </p:nvSpPr>
        <p:spPr>
          <a:xfrm rot="10800000" flipV="1">
            <a:off x="1511808" y="1267428"/>
            <a:ext cx="6748272" cy="83849"/>
          </a:xfrm>
          <a:prstGeom prst="rect">
            <a:avLst/>
          </a:prstGeom>
          <a:gradFill flip="none" rotWithShape="1">
            <a:gsLst>
              <a:gs pos="0">
                <a:srgbClr val="39A935"/>
              </a:gs>
              <a:gs pos="30000">
                <a:srgbClr val="009F97"/>
              </a:gs>
              <a:gs pos="65000">
                <a:srgbClr val="9AC9ED"/>
              </a:gs>
              <a:gs pos="100000">
                <a:srgbClr val="0047B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666224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s &amp; elem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088542">
            <a:off x="7434053" y="983867"/>
            <a:ext cx="5978038" cy="5761948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www.phiri.eu</a:t>
            </a:r>
            <a:endParaRPr lang="en-US" dirty="0" smtClean="0"/>
          </a:p>
        </p:txBody>
      </p:sp>
      <p:sp>
        <p:nvSpPr>
          <p:cNvPr id="4" name="Gefaltete Ecke 5"/>
          <p:cNvSpPr/>
          <p:nvPr userDrawn="1"/>
        </p:nvSpPr>
        <p:spPr>
          <a:xfrm rot="21371511">
            <a:off x="1737071" y="2001599"/>
            <a:ext cx="2056313" cy="2042382"/>
          </a:xfrm>
          <a:prstGeom prst="foldedCorner">
            <a:avLst/>
          </a:prstGeom>
          <a:solidFill>
            <a:srgbClr val="0047B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Edit</a:t>
            </a:r>
            <a:r>
              <a:rPr lang="en-US" sz="14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your text here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Gefaltete Ecke 6"/>
          <p:cNvSpPr/>
          <p:nvPr userDrawn="1"/>
        </p:nvSpPr>
        <p:spPr>
          <a:xfrm rot="175034">
            <a:off x="4426782" y="1908461"/>
            <a:ext cx="2043079" cy="2023363"/>
          </a:xfrm>
          <a:prstGeom prst="foldedCorner">
            <a:avLst/>
          </a:prstGeom>
          <a:solidFill>
            <a:srgbClr val="39A93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Edit</a:t>
            </a:r>
            <a:r>
              <a:rPr lang="en-US" sz="14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your text here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Gefaltete Ecke 7"/>
          <p:cNvSpPr/>
          <p:nvPr userDrawn="1"/>
        </p:nvSpPr>
        <p:spPr>
          <a:xfrm rot="21367262">
            <a:off x="7135209" y="1871750"/>
            <a:ext cx="2000922" cy="2096784"/>
          </a:xfrm>
          <a:prstGeom prst="foldedCorner">
            <a:avLst/>
          </a:prstGeom>
          <a:solidFill>
            <a:srgbClr val="9AC9ED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Edit</a:t>
            </a:r>
            <a:r>
              <a:rPr lang="en-US" sz="14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your text here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Gefaltete Ecke 8"/>
          <p:cNvSpPr/>
          <p:nvPr userDrawn="1"/>
        </p:nvSpPr>
        <p:spPr>
          <a:xfrm rot="21424577">
            <a:off x="2907340" y="4083005"/>
            <a:ext cx="1981200" cy="2052330"/>
          </a:xfrm>
          <a:prstGeom prst="foldedCorner">
            <a:avLst/>
          </a:prstGeom>
          <a:solidFill>
            <a:srgbClr val="009F97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Edit</a:t>
            </a:r>
            <a:r>
              <a:rPr lang="en-US" sz="14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your text here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Gefaltete Ecke 9"/>
          <p:cNvSpPr/>
          <p:nvPr userDrawn="1"/>
        </p:nvSpPr>
        <p:spPr>
          <a:xfrm rot="237825">
            <a:off x="6081125" y="4102759"/>
            <a:ext cx="2063542" cy="1986991"/>
          </a:xfrm>
          <a:prstGeom prst="foldedCorner">
            <a:avLst/>
          </a:prstGeom>
          <a:solidFill>
            <a:srgbClr val="0047BA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Edit</a:t>
            </a:r>
            <a:r>
              <a:rPr lang="en-US" sz="1400" baseline="0" dirty="0" smtClean="0">
                <a:latin typeface="Arial" panose="020B0604020202020204" pitchFamily="34" charset="0"/>
                <a:cs typeface="Arial" panose="020B0604020202020204" pitchFamily="34" charset="0"/>
              </a:rPr>
              <a:t> your text here</a:t>
            </a: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918243"/>
          </a:xfrm>
          <a:noFill/>
          <a:ln>
            <a:noFill/>
          </a:ln>
        </p:spPr>
        <p:txBody>
          <a:bodyPr anchor="ctr">
            <a:normAutofit/>
          </a:bodyPr>
          <a:lstStyle>
            <a:lvl1pPr algn="l">
              <a:defRPr sz="3200" b="1">
                <a:solidFill>
                  <a:srgbClr val="282828"/>
                </a:solidFill>
              </a:defRPr>
            </a:lvl1pPr>
          </a:lstStyle>
          <a:p>
            <a:r>
              <a:rPr lang="en-US" dirty="0" smtClean="0"/>
              <a:t>Copy this chart from the Master View to edit it.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9051472" y="6338707"/>
            <a:ext cx="2743200" cy="365125"/>
          </a:xfrm>
          <a:prstGeom prst="rect">
            <a:avLst/>
          </a:prstGeom>
        </p:spPr>
        <p:txBody>
          <a:bodyPr/>
          <a:lstStyle/>
          <a:p>
            <a:fld id="{3A177C3D-4F55-43BB-A924-6E1D13E204CD}" type="slidenum">
              <a:rPr lang="fr-BE" smtClean="0"/>
              <a:pPr/>
              <a:t>‹#›</a:t>
            </a:fld>
            <a:endParaRPr lang="fr-BE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82197">
            <a:off x="-210923" y="-281815"/>
            <a:ext cx="2077925" cy="2033143"/>
          </a:xfrm>
          <a:prstGeom prst="rect">
            <a:avLst/>
          </a:prstGeom>
        </p:spPr>
      </p:pic>
      <p:sp>
        <p:nvSpPr>
          <p:cNvPr id="13" name="Rectangle 12"/>
          <p:cNvSpPr/>
          <p:nvPr userDrawn="1"/>
        </p:nvSpPr>
        <p:spPr>
          <a:xfrm rot="10800000" flipV="1">
            <a:off x="1511808" y="1267428"/>
            <a:ext cx="6748272" cy="83849"/>
          </a:xfrm>
          <a:prstGeom prst="rect">
            <a:avLst/>
          </a:prstGeom>
          <a:gradFill flip="none" rotWithShape="1">
            <a:gsLst>
              <a:gs pos="0">
                <a:srgbClr val="39A935"/>
              </a:gs>
              <a:gs pos="30000">
                <a:srgbClr val="009F97"/>
              </a:gs>
              <a:gs pos="65000">
                <a:srgbClr val="9AC9ED"/>
              </a:gs>
              <a:gs pos="100000">
                <a:srgbClr val="0047B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88775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s &amp; elem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1D56B90-F495-864F-A62E-338B61F5444D}"/>
              </a:ext>
            </a:extLst>
          </p:cNvPr>
          <p:cNvSpPr/>
          <p:nvPr userDrawn="1"/>
        </p:nvSpPr>
        <p:spPr bwMode="auto">
          <a:xfrm>
            <a:off x="1587" y="33644"/>
            <a:ext cx="12188825" cy="615696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7858644-2D05-E941-88E5-EA7132D39F28}"/>
              </a:ext>
            </a:extLst>
          </p:cNvPr>
          <p:cNvSpPr/>
          <p:nvPr userDrawn="1"/>
        </p:nvSpPr>
        <p:spPr bwMode="auto">
          <a:xfrm>
            <a:off x="3175" y="4465415"/>
            <a:ext cx="12188825" cy="1580874"/>
          </a:xfrm>
          <a:prstGeom prst="rect">
            <a:avLst/>
          </a:prstGeom>
          <a:solidFill>
            <a:srgbClr val="0047B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02C44D97-8A2F-9547-902D-E8BBAD82DD7D}"/>
              </a:ext>
            </a:extLst>
          </p:cNvPr>
          <p:cNvCxnSpPr/>
          <p:nvPr userDrawn="1"/>
        </p:nvCxnSpPr>
        <p:spPr>
          <a:xfrm>
            <a:off x="0" y="2705049"/>
            <a:ext cx="11885612" cy="0"/>
          </a:xfrm>
          <a:prstGeom prst="straightConnector1">
            <a:avLst/>
          </a:prstGeom>
          <a:ln w="381000" cmpd="sng">
            <a:solidFill>
              <a:srgbClr val="009F97"/>
            </a:solidFill>
            <a:tailEnd type="triangle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0B94B77B-35DA-E841-8F96-010B06850104}"/>
              </a:ext>
            </a:extLst>
          </p:cNvPr>
          <p:cNvSpPr/>
          <p:nvPr userDrawn="1"/>
        </p:nvSpPr>
        <p:spPr>
          <a:xfrm>
            <a:off x="2565400" y="1384300"/>
            <a:ext cx="2565400" cy="2565400"/>
          </a:xfrm>
          <a:prstGeom prst="ellipse">
            <a:avLst/>
          </a:prstGeom>
          <a:solidFill>
            <a:srgbClr val="009F97"/>
          </a:solidFill>
          <a:ln w="38100" cmpd="sng">
            <a:solidFill>
              <a:srgbClr val="009F97"/>
            </a:solidFill>
            <a:tailEnd type="triangle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>
              <a:lnSpc>
                <a:spcPct val="85000"/>
              </a:lnSpc>
            </a:pPr>
            <a:endParaRPr lang="en-US" sz="1800" dirty="0">
              <a:solidFill>
                <a:srgbClr val="303030"/>
              </a:solidFill>
              <a:latin typeface="+mj-lt"/>
              <a:cs typeface="Arial Narrow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D6E4D3F8-14A0-2840-AD8D-863D20E6FAC9}"/>
              </a:ext>
            </a:extLst>
          </p:cNvPr>
          <p:cNvSpPr/>
          <p:nvPr userDrawn="1"/>
        </p:nvSpPr>
        <p:spPr>
          <a:xfrm>
            <a:off x="7446727" y="1667565"/>
            <a:ext cx="1981200" cy="1981200"/>
          </a:xfrm>
          <a:prstGeom prst="ellipse">
            <a:avLst/>
          </a:prstGeom>
          <a:solidFill>
            <a:srgbClr val="009F97"/>
          </a:solidFill>
          <a:ln w="38100" cmpd="sng">
            <a:solidFill>
              <a:srgbClr val="009F97"/>
            </a:solidFill>
            <a:tailEnd type="triangle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>
              <a:lnSpc>
                <a:spcPct val="85000"/>
              </a:lnSpc>
            </a:pPr>
            <a:endParaRPr lang="en-US" sz="1800" dirty="0">
              <a:solidFill>
                <a:srgbClr val="303030"/>
              </a:solidFill>
              <a:latin typeface="+mj-lt"/>
              <a:cs typeface="Arial Narrow"/>
            </a:endParaRPr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081BE6B9-FD74-A147-BDA5-5E2ED73255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5922" y="4888799"/>
            <a:ext cx="11286507" cy="62865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8948464D-A1A2-B544-9E8D-5C3967C8EF5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36563" y="5517450"/>
            <a:ext cx="11285537" cy="9144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988542B8-B9B3-FA43-BE67-F9B380EEE10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" y="609601"/>
            <a:ext cx="1828800" cy="3048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 b="1">
                <a:solidFill>
                  <a:srgbClr val="0047BA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Edit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D747C957-300C-5845-A03A-A09E413B07A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6200" y="974362"/>
            <a:ext cx="1828800" cy="30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85000"/>
              </a:lnSpc>
              <a:buNone/>
              <a:defRPr sz="1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algn="ctr">
              <a:lnSpc>
                <a:spcPct val="85000"/>
              </a:lnSpc>
            </a:pPr>
            <a:r>
              <a:rPr lang="en-US" sz="1400" smtClean="0">
                <a:cs typeface="Arial" pitchFamily="34" charset="0"/>
              </a:rPr>
              <a:t>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E8D210E4-5709-FB42-802C-7B2A185B68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069591" y="609601"/>
            <a:ext cx="4765395" cy="3048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 b="1" baseline="0">
                <a:solidFill>
                  <a:srgbClr val="0047BA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Edit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2896B8FD-9B81-E94F-8F49-A69696228CD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069591" y="974362"/>
            <a:ext cx="4765395" cy="30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85000"/>
              </a:lnSpc>
              <a:buNone/>
              <a:defRPr sz="1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algn="ctr">
              <a:lnSpc>
                <a:spcPct val="85000"/>
              </a:lnSpc>
            </a:pPr>
            <a:r>
              <a:rPr lang="en-US" sz="1400" smtClean="0">
                <a:cs typeface="Arial" pitchFamily="34" charset="0"/>
              </a:rPr>
              <a:t>Edit Master text styles</a:t>
            </a:r>
          </a:p>
        </p:txBody>
      </p: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30FCE9AC-6879-6747-BF37-129977C03B6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989063" y="609601"/>
            <a:ext cx="2589121" cy="3048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 b="1">
                <a:solidFill>
                  <a:srgbClr val="0047BA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Edit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04B22705-20E6-164A-B6DE-76D42DA567E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989063" y="974362"/>
            <a:ext cx="2589121" cy="30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85000"/>
              </a:lnSpc>
              <a:buNone/>
              <a:defRPr sz="1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algn="ctr">
              <a:lnSpc>
                <a:spcPct val="85000"/>
              </a:lnSpc>
            </a:pPr>
            <a:r>
              <a:rPr lang="en-US" sz="1400" smtClean="0">
                <a:cs typeface="Arial" pitchFamily="34" charset="0"/>
              </a:rPr>
              <a:t>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DC306230-D185-D344-BBE2-EF40E85E1F9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732264" y="609601"/>
            <a:ext cx="2383536" cy="30480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800" b="1">
                <a:solidFill>
                  <a:srgbClr val="0047BA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Edit text styles</a:t>
            </a:r>
          </a:p>
        </p:txBody>
      </p:sp>
      <p:sp>
        <p:nvSpPr>
          <p:cNvPr id="29" name="Text Placeholder 21">
            <a:extLst>
              <a:ext uri="{FF2B5EF4-FFF2-40B4-BE49-F238E27FC236}">
                <a16:creationId xmlns:a16="http://schemas.microsoft.com/office/drawing/2014/main" id="{6F46195D-C358-994D-9253-932689F7D0B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9732264" y="974362"/>
            <a:ext cx="2383536" cy="30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lnSpc>
                <a:spcPct val="85000"/>
              </a:lnSpc>
              <a:buNone/>
              <a:defRPr sz="1400"/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 algn="ctr">
              <a:lnSpc>
                <a:spcPct val="85000"/>
              </a:lnSpc>
            </a:pPr>
            <a:r>
              <a:rPr lang="en-US" sz="1400" smtClean="0">
                <a:cs typeface="Arial" pitchFamily="34" charset="0"/>
              </a:rPr>
              <a:t>Edit Master text styles</a:t>
            </a:r>
          </a:p>
        </p:txBody>
      </p:sp>
      <p:sp>
        <p:nvSpPr>
          <p:cNvPr id="32" name="Oval 31" descr="Circle"/>
          <p:cNvSpPr/>
          <p:nvPr userDrawn="1"/>
        </p:nvSpPr>
        <p:spPr>
          <a:xfrm>
            <a:off x="457200" y="2203174"/>
            <a:ext cx="927652" cy="927652"/>
          </a:xfrm>
          <a:prstGeom prst="ellipse">
            <a:avLst/>
          </a:prstGeom>
          <a:solidFill>
            <a:srgbClr val="FFFFFF"/>
          </a:solidFill>
          <a:ln w="38100" cmpd="sng">
            <a:solidFill>
              <a:srgbClr val="009F97"/>
            </a:solidFill>
            <a:tailEnd type="triangle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>
              <a:lnSpc>
                <a:spcPct val="85000"/>
              </a:lnSpc>
            </a:pPr>
            <a:endParaRPr lang="en-US" sz="1200" dirty="0">
              <a:solidFill>
                <a:srgbClr val="303030"/>
              </a:solidFill>
              <a:latin typeface="+mj-lt"/>
              <a:cs typeface="Arial Narrow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0BFC9A-4212-FB4F-8C16-7AE501EE171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544977" y="2313125"/>
            <a:ext cx="685800" cy="2254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3" name="Oval 32" descr="Circle"/>
          <p:cNvSpPr/>
          <p:nvPr userDrawn="1"/>
        </p:nvSpPr>
        <p:spPr>
          <a:xfrm>
            <a:off x="2044148" y="2203174"/>
            <a:ext cx="927652" cy="927652"/>
          </a:xfrm>
          <a:prstGeom prst="ellipse">
            <a:avLst/>
          </a:prstGeom>
          <a:solidFill>
            <a:srgbClr val="FFFFFF"/>
          </a:solidFill>
          <a:ln w="38100" cmpd="sng">
            <a:solidFill>
              <a:srgbClr val="009F97"/>
            </a:solidFill>
            <a:tailEnd type="triangle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>
              <a:lnSpc>
                <a:spcPct val="85000"/>
              </a:lnSpc>
            </a:pPr>
            <a:endParaRPr lang="en-US" sz="1200" dirty="0">
              <a:solidFill>
                <a:srgbClr val="303030"/>
              </a:solidFill>
              <a:latin typeface="+mj-lt"/>
              <a:cs typeface="Arial Narrow"/>
            </a:endParaRPr>
          </a:p>
        </p:txBody>
      </p:sp>
      <p:sp>
        <p:nvSpPr>
          <p:cNvPr id="41" name="Text Placeholder 3">
            <a:extLst>
              <a:ext uri="{FF2B5EF4-FFF2-40B4-BE49-F238E27FC236}">
                <a16:creationId xmlns:a16="http://schemas.microsoft.com/office/drawing/2014/main" id="{03FC1D96-2BC0-E545-9687-BCC629F5B58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144625" y="2332884"/>
            <a:ext cx="685800" cy="2254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4" name="Oval 33" descr="Circle"/>
          <p:cNvSpPr/>
          <p:nvPr userDrawn="1"/>
        </p:nvSpPr>
        <p:spPr>
          <a:xfrm>
            <a:off x="2895600" y="1676400"/>
            <a:ext cx="927652" cy="927652"/>
          </a:xfrm>
          <a:prstGeom prst="ellipse">
            <a:avLst/>
          </a:prstGeom>
          <a:solidFill>
            <a:srgbClr val="FFFFFF"/>
          </a:solidFill>
          <a:ln w="38100" cmpd="sng">
            <a:solidFill>
              <a:srgbClr val="009F97"/>
            </a:solidFill>
            <a:tailEnd type="triangle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>
              <a:lnSpc>
                <a:spcPct val="85000"/>
              </a:lnSpc>
            </a:pPr>
            <a:endParaRPr lang="en-US" sz="1200" dirty="0">
              <a:solidFill>
                <a:srgbClr val="303030"/>
              </a:solidFill>
              <a:latin typeface="+mj-lt"/>
              <a:cs typeface="Arial Narrow"/>
            </a:endParaRPr>
          </a:p>
        </p:txBody>
      </p:sp>
      <p:sp>
        <p:nvSpPr>
          <p:cNvPr id="35" name="Oval 34" descr="Circle"/>
          <p:cNvSpPr/>
          <p:nvPr userDrawn="1"/>
        </p:nvSpPr>
        <p:spPr>
          <a:xfrm>
            <a:off x="3911599" y="1678057"/>
            <a:ext cx="927652" cy="927652"/>
          </a:xfrm>
          <a:prstGeom prst="ellipse">
            <a:avLst/>
          </a:prstGeom>
          <a:solidFill>
            <a:srgbClr val="FFFFFF"/>
          </a:solidFill>
          <a:ln w="38100" cmpd="sng">
            <a:solidFill>
              <a:srgbClr val="009F97"/>
            </a:solidFill>
            <a:tailEnd type="triangle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>
              <a:lnSpc>
                <a:spcPct val="85000"/>
              </a:lnSpc>
            </a:pPr>
            <a:endParaRPr lang="en-US" sz="1200" dirty="0">
              <a:solidFill>
                <a:srgbClr val="303030"/>
              </a:solidFill>
              <a:latin typeface="+mj-lt"/>
              <a:cs typeface="Arial Narrow"/>
            </a:endParaRPr>
          </a:p>
        </p:txBody>
      </p:sp>
      <p:sp>
        <p:nvSpPr>
          <p:cNvPr id="36" name="Oval 35" descr="Circle"/>
          <p:cNvSpPr/>
          <p:nvPr userDrawn="1"/>
        </p:nvSpPr>
        <p:spPr>
          <a:xfrm>
            <a:off x="2895600" y="2726635"/>
            <a:ext cx="927652" cy="927652"/>
          </a:xfrm>
          <a:prstGeom prst="ellipse">
            <a:avLst/>
          </a:prstGeom>
          <a:solidFill>
            <a:srgbClr val="FFFFFF"/>
          </a:solidFill>
          <a:ln w="38100" cmpd="sng">
            <a:solidFill>
              <a:srgbClr val="009F97"/>
            </a:solidFill>
            <a:tailEnd type="triangle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>
              <a:lnSpc>
                <a:spcPct val="85000"/>
              </a:lnSpc>
            </a:pPr>
            <a:endParaRPr lang="en-US" sz="1200" dirty="0">
              <a:solidFill>
                <a:srgbClr val="303030"/>
              </a:solidFill>
              <a:latin typeface="+mj-lt"/>
              <a:cs typeface="Arial Narrow"/>
            </a:endParaRPr>
          </a:p>
        </p:txBody>
      </p:sp>
      <p:sp>
        <p:nvSpPr>
          <p:cNvPr id="37" name="Oval 36" descr="Circle"/>
          <p:cNvSpPr/>
          <p:nvPr userDrawn="1"/>
        </p:nvSpPr>
        <p:spPr>
          <a:xfrm>
            <a:off x="3911599" y="2721113"/>
            <a:ext cx="927652" cy="927652"/>
          </a:xfrm>
          <a:prstGeom prst="ellipse">
            <a:avLst/>
          </a:prstGeom>
          <a:solidFill>
            <a:srgbClr val="FFFFFF"/>
          </a:solidFill>
          <a:ln w="38100" cmpd="sng">
            <a:solidFill>
              <a:srgbClr val="009F97"/>
            </a:solidFill>
            <a:tailEnd type="triangle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>
              <a:lnSpc>
                <a:spcPct val="85000"/>
              </a:lnSpc>
            </a:pPr>
            <a:endParaRPr lang="en-US" sz="1200" dirty="0">
              <a:solidFill>
                <a:srgbClr val="303030"/>
              </a:solidFill>
              <a:latin typeface="+mj-lt"/>
              <a:cs typeface="Arial Narrow"/>
            </a:endParaRPr>
          </a:p>
        </p:txBody>
      </p:sp>
      <p:sp>
        <p:nvSpPr>
          <p:cNvPr id="38" name="Oval 37" descr="Circle"/>
          <p:cNvSpPr/>
          <p:nvPr userDrawn="1"/>
        </p:nvSpPr>
        <p:spPr>
          <a:xfrm>
            <a:off x="5562600" y="2203174"/>
            <a:ext cx="927652" cy="927652"/>
          </a:xfrm>
          <a:prstGeom prst="ellipse">
            <a:avLst/>
          </a:prstGeom>
          <a:solidFill>
            <a:srgbClr val="FFFFFF"/>
          </a:solidFill>
          <a:ln w="38100" cmpd="sng">
            <a:solidFill>
              <a:srgbClr val="009F97"/>
            </a:solidFill>
            <a:tailEnd type="triangle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>
              <a:lnSpc>
                <a:spcPct val="85000"/>
              </a:lnSpc>
            </a:pPr>
            <a:endParaRPr lang="en-US" sz="1200" dirty="0">
              <a:solidFill>
                <a:srgbClr val="303030"/>
              </a:solidFill>
              <a:latin typeface="+mj-lt"/>
              <a:cs typeface="Arial Narrow"/>
            </a:endParaRPr>
          </a:p>
        </p:txBody>
      </p:sp>
      <p:sp>
        <p:nvSpPr>
          <p:cNvPr id="39" name="Oval 38" descr="Circle"/>
          <p:cNvSpPr/>
          <p:nvPr userDrawn="1"/>
        </p:nvSpPr>
        <p:spPr>
          <a:xfrm>
            <a:off x="6968434" y="2203174"/>
            <a:ext cx="927652" cy="927652"/>
          </a:xfrm>
          <a:prstGeom prst="ellipse">
            <a:avLst/>
          </a:prstGeom>
          <a:solidFill>
            <a:srgbClr val="FFFFFF"/>
          </a:solidFill>
          <a:ln w="38100" cmpd="sng">
            <a:solidFill>
              <a:srgbClr val="009F97"/>
            </a:solidFill>
            <a:tailEnd type="triangle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>
              <a:lnSpc>
                <a:spcPct val="85000"/>
              </a:lnSpc>
            </a:pPr>
            <a:endParaRPr lang="en-US" sz="1200" dirty="0">
              <a:solidFill>
                <a:srgbClr val="303030"/>
              </a:solidFill>
              <a:latin typeface="+mj-lt"/>
              <a:cs typeface="Arial Narrow"/>
            </a:endParaRPr>
          </a:p>
        </p:txBody>
      </p:sp>
      <p:sp>
        <p:nvSpPr>
          <p:cNvPr id="40" name="Oval 39" descr="Circle"/>
          <p:cNvSpPr/>
          <p:nvPr userDrawn="1"/>
        </p:nvSpPr>
        <p:spPr>
          <a:xfrm>
            <a:off x="7984434" y="1707874"/>
            <a:ext cx="927652" cy="927652"/>
          </a:xfrm>
          <a:prstGeom prst="ellipse">
            <a:avLst/>
          </a:prstGeom>
          <a:solidFill>
            <a:srgbClr val="FFFFFF"/>
          </a:solidFill>
          <a:ln w="38100" cmpd="sng">
            <a:solidFill>
              <a:srgbClr val="009F97"/>
            </a:solidFill>
            <a:tailEnd type="triangle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>
              <a:lnSpc>
                <a:spcPct val="85000"/>
              </a:lnSpc>
            </a:pPr>
            <a:endParaRPr lang="en-US" sz="1200" dirty="0">
              <a:solidFill>
                <a:srgbClr val="303030"/>
              </a:solidFill>
              <a:latin typeface="+mj-lt"/>
              <a:cs typeface="Arial Narrow"/>
            </a:endParaRPr>
          </a:p>
        </p:txBody>
      </p:sp>
      <p:sp>
        <p:nvSpPr>
          <p:cNvPr id="51" name="Oval 50" descr="Circle"/>
          <p:cNvSpPr/>
          <p:nvPr userDrawn="1"/>
        </p:nvSpPr>
        <p:spPr>
          <a:xfrm>
            <a:off x="7984434" y="2698474"/>
            <a:ext cx="927652" cy="927652"/>
          </a:xfrm>
          <a:prstGeom prst="ellipse">
            <a:avLst/>
          </a:prstGeom>
          <a:solidFill>
            <a:srgbClr val="FFFFFF"/>
          </a:solidFill>
          <a:ln w="38100" cmpd="sng">
            <a:solidFill>
              <a:srgbClr val="009F97"/>
            </a:solidFill>
            <a:tailEnd type="triangle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>
              <a:lnSpc>
                <a:spcPct val="85000"/>
              </a:lnSpc>
            </a:pPr>
            <a:endParaRPr lang="en-US" sz="1200" dirty="0">
              <a:solidFill>
                <a:srgbClr val="303030"/>
              </a:solidFill>
              <a:latin typeface="+mj-lt"/>
              <a:cs typeface="Arial Narrow"/>
            </a:endParaRPr>
          </a:p>
        </p:txBody>
      </p:sp>
      <p:sp>
        <p:nvSpPr>
          <p:cNvPr id="52" name="Oval 51" descr="Circle"/>
          <p:cNvSpPr/>
          <p:nvPr userDrawn="1"/>
        </p:nvSpPr>
        <p:spPr>
          <a:xfrm>
            <a:off x="10045700" y="2203174"/>
            <a:ext cx="927652" cy="927652"/>
          </a:xfrm>
          <a:prstGeom prst="ellipse">
            <a:avLst/>
          </a:prstGeom>
          <a:solidFill>
            <a:srgbClr val="FFFFFF"/>
          </a:solidFill>
          <a:ln w="38100" cmpd="sng">
            <a:solidFill>
              <a:srgbClr val="009F97"/>
            </a:solidFill>
            <a:tailEnd type="triangle" w="sm" len="sm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0" tIns="0" rIns="0" bIns="0" rtlCol="0" anchor="ctr"/>
          <a:lstStyle/>
          <a:p>
            <a:pPr algn="ctr">
              <a:lnSpc>
                <a:spcPct val="85000"/>
              </a:lnSpc>
            </a:pPr>
            <a:endParaRPr lang="en-US" sz="1200" dirty="0">
              <a:solidFill>
                <a:srgbClr val="303030"/>
              </a:solidFill>
              <a:latin typeface="+mj-lt"/>
              <a:cs typeface="Arial Narrow"/>
            </a:endParaRPr>
          </a:p>
        </p:txBody>
      </p: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63F34307-232A-FF4B-82AB-3C20A73AE7A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10166626" y="2332884"/>
            <a:ext cx="685800" cy="2254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8" name="Text Placeholder 3">
            <a:extLst>
              <a:ext uri="{FF2B5EF4-FFF2-40B4-BE49-F238E27FC236}">
                <a16:creationId xmlns:a16="http://schemas.microsoft.com/office/drawing/2014/main" id="{4D086E32-29E5-FB47-A63B-BC31A66830BB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032996" y="2807714"/>
            <a:ext cx="789789" cy="2254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9" name="Text Placeholder 3">
            <a:extLst>
              <a:ext uri="{FF2B5EF4-FFF2-40B4-BE49-F238E27FC236}">
                <a16:creationId xmlns:a16="http://schemas.microsoft.com/office/drawing/2014/main" id="{8CCACD48-CFC4-5947-9124-B4A12BC4753F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8045824" y="1780909"/>
            <a:ext cx="789789" cy="2254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7" name="Text Placeholder 3">
            <a:extLst>
              <a:ext uri="{FF2B5EF4-FFF2-40B4-BE49-F238E27FC236}">
                <a16:creationId xmlns:a16="http://schemas.microsoft.com/office/drawing/2014/main" id="{9CAFB6E8-98A3-C448-8460-F038879ADBA9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7086710" y="2322375"/>
            <a:ext cx="685800" cy="2254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6" name="Text Placeholder 3">
            <a:extLst>
              <a:ext uri="{FF2B5EF4-FFF2-40B4-BE49-F238E27FC236}">
                <a16:creationId xmlns:a16="http://schemas.microsoft.com/office/drawing/2014/main" id="{90B7A43D-03B1-2147-BBF8-D47B99D2C55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711686" y="2313126"/>
            <a:ext cx="685800" cy="2254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5" name="Text Placeholder 3">
            <a:extLst>
              <a:ext uri="{FF2B5EF4-FFF2-40B4-BE49-F238E27FC236}">
                <a16:creationId xmlns:a16="http://schemas.microsoft.com/office/drawing/2014/main" id="{5C84D832-EFAD-3847-AC25-44C8A6E143E2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3973262" y="1773532"/>
            <a:ext cx="789789" cy="2254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4" name="Text Placeholder 3">
            <a:extLst>
              <a:ext uri="{FF2B5EF4-FFF2-40B4-BE49-F238E27FC236}">
                <a16:creationId xmlns:a16="http://schemas.microsoft.com/office/drawing/2014/main" id="{746015CB-5791-174F-9509-46BD5823AC8F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3985054" y="2811508"/>
            <a:ext cx="789789" cy="225425"/>
          </a:xfrm>
          <a:prstGeom prst="rect">
            <a:avLst/>
          </a:prstGeom>
          <a:ln>
            <a:solidFill>
              <a:srgbClr val="009F97"/>
            </a:solidFill>
          </a:ln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2" name="Text Placeholder 3">
            <a:extLst>
              <a:ext uri="{FF2B5EF4-FFF2-40B4-BE49-F238E27FC236}">
                <a16:creationId xmlns:a16="http://schemas.microsoft.com/office/drawing/2014/main" id="{284F5B9F-E635-734E-A6E3-05419D4E0D9C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2955718" y="2809143"/>
            <a:ext cx="789789" cy="2254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3" name="Text Placeholder 3">
            <a:extLst>
              <a:ext uri="{FF2B5EF4-FFF2-40B4-BE49-F238E27FC236}">
                <a16:creationId xmlns:a16="http://schemas.microsoft.com/office/drawing/2014/main" id="{6B490C5D-56F8-BE4B-964C-CACF2E653CC4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2955717" y="1754188"/>
            <a:ext cx="789789" cy="2254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30"/>
          </p:nvPr>
        </p:nvSpPr>
        <p:spPr/>
        <p:txBody>
          <a:bodyPr/>
          <a:lstStyle/>
          <a:p>
            <a:r>
              <a:rPr lang="en-US" smtClean="0"/>
              <a:t>www.phiri.eu</a:t>
            </a:r>
            <a:endParaRPr lang="en-US" dirty="0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31"/>
          </p:nvPr>
        </p:nvSpPr>
        <p:spPr>
          <a:xfrm>
            <a:off x="9051472" y="6338707"/>
            <a:ext cx="2743200" cy="365125"/>
          </a:xfrm>
          <a:prstGeom prst="rect">
            <a:avLst/>
          </a:prstGeom>
        </p:spPr>
        <p:txBody>
          <a:bodyPr/>
          <a:lstStyle/>
          <a:p>
            <a:fld id="{3A177C3D-4F55-43BB-A924-6E1D13E204CD}" type="slidenum">
              <a:rPr lang="fr-BE" smtClean="0"/>
              <a:pPr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408143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82197">
            <a:off x="-210923" y="-281815"/>
            <a:ext cx="2077925" cy="203314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46171">
            <a:off x="7381167" y="1068552"/>
            <a:ext cx="6083809" cy="5863896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1552718"/>
            <a:ext cx="4678680" cy="4624245"/>
          </a:xfrm>
          <a:noFill/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52718"/>
            <a:ext cx="4963160" cy="4624245"/>
          </a:xfrm>
          <a:noFill/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www.phiri.eu</a:t>
            </a:r>
            <a:endParaRPr lang="en-US" dirty="0" smtClean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341120" y="391110"/>
            <a:ext cx="9794240" cy="918243"/>
          </a:xfrm>
          <a:noFill/>
          <a:ln>
            <a:noFill/>
          </a:ln>
        </p:spPr>
        <p:txBody>
          <a:bodyPr anchor="ctr">
            <a:normAutofit/>
          </a:bodyPr>
          <a:lstStyle>
            <a:lvl1pPr algn="l">
              <a:defRPr sz="3200" b="1">
                <a:solidFill>
                  <a:srgbClr val="282828"/>
                </a:solidFill>
              </a:defRPr>
            </a:lvl1pPr>
          </a:lstStyle>
          <a:p>
            <a:r>
              <a:rPr lang="en-US" dirty="0" smtClean="0"/>
              <a:t>Click to edit Master title style to form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9051472" y="6338707"/>
            <a:ext cx="2743200" cy="365125"/>
          </a:xfrm>
          <a:prstGeom prst="rect">
            <a:avLst/>
          </a:prstGeom>
        </p:spPr>
        <p:txBody>
          <a:bodyPr/>
          <a:lstStyle/>
          <a:p>
            <a:fld id="{3A177C3D-4F55-43BB-A924-6E1D13E204CD}" type="slidenum">
              <a:rPr lang="fr-BE" smtClean="0"/>
              <a:pPr/>
              <a:t>‹#›</a:t>
            </a:fld>
            <a:endParaRPr lang="fr-BE" dirty="0"/>
          </a:p>
        </p:txBody>
      </p:sp>
      <p:sp>
        <p:nvSpPr>
          <p:cNvPr id="10" name="Rectangle 9"/>
          <p:cNvSpPr/>
          <p:nvPr userDrawn="1"/>
        </p:nvSpPr>
        <p:spPr>
          <a:xfrm rot="10800000" flipV="1">
            <a:off x="1511808" y="1267428"/>
            <a:ext cx="6748272" cy="83849"/>
          </a:xfrm>
          <a:prstGeom prst="rect">
            <a:avLst/>
          </a:prstGeom>
          <a:gradFill flip="none" rotWithShape="1">
            <a:gsLst>
              <a:gs pos="0">
                <a:srgbClr val="39A935"/>
              </a:gs>
              <a:gs pos="30000">
                <a:srgbClr val="009F97"/>
              </a:gs>
              <a:gs pos="65000">
                <a:srgbClr val="9AC9ED"/>
              </a:gs>
              <a:gs pos="100000">
                <a:srgbClr val="0047B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038345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(style 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46171">
            <a:off x="7381167" y="1068552"/>
            <a:ext cx="6083809" cy="58638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82197">
            <a:off x="-210923" y="-281815"/>
            <a:ext cx="2077925" cy="203314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666240"/>
            <a:ext cx="4953000" cy="4510723"/>
          </a:xfrm>
          <a:noFill/>
          <a:ln w="57150">
            <a:solidFill>
              <a:srgbClr val="009F97"/>
            </a:solidFill>
          </a:ln>
        </p:spPr>
        <p:txBody>
          <a:bodyPr tIns="180000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66240"/>
            <a:ext cx="4993640" cy="4510723"/>
          </a:xfrm>
          <a:noFill/>
          <a:ln w="57150">
            <a:solidFill>
              <a:srgbClr val="9AC9ED"/>
            </a:solidFill>
          </a:ln>
        </p:spPr>
        <p:txBody>
          <a:bodyPr tIns="18000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www.phiri.eu</a:t>
            </a:r>
            <a:endParaRPr lang="en-US" dirty="0" smtClean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1351280" y="391110"/>
            <a:ext cx="9814560" cy="918243"/>
          </a:xfrm>
          <a:noFill/>
          <a:ln>
            <a:noFill/>
          </a:ln>
        </p:spPr>
        <p:txBody>
          <a:bodyPr anchor="ctr">
            <a:normAutofit/>
          </a:bodyPr>
          <a:lstStyle>
            <a:lvl1pPr algn="l">
              <a:defRPr sz="3200" b="1">
                <a:solidFill>
                  <a:srgbClr val="282828"/>
                </a:solidFill>
              </a:defRPr>
            </a:lvl1pPr>
          </a:lstStyle>
          <a:p>
            <a:r>
              <a:rPr lang="en-US" dirty="0" smtClean="0"/>
              <a:t>Click to edit Master title style to form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9051472" y="6338707"/>
            <a:ext cx="2743200" cy="365125"/>
          </a:xfrm>
          <a:prstGeom prst="rect">
            <a:avLst/>
          </a:prstGeom>
        </p:spPr>
        <p:txBody>
          <a:bodyPr/>
          <a:lstStyle/>
          <a:p>
            <a:fld id="{3A177C3D-4F55-43BB-A924-6E1D13E204CD}" type="slidenum">
              <a:rPr lang="fr-BE" smtClean="0"/>
              <a:pPr/>
              <a:t>‹#›</a:t>
            </a:fld>
            <a:endParaRPr lang="fr-BE" dirty="0"/>
          </a:p>
        </p:txBody>
      </p:sp>
      <p:sp>
        <p:nvSpPr>
          <p:cNvPr id="10" name="Rectangle 9"/>
          <p:cNvSpPr/>
          <p:nvPr userDrawn="1"/>
        </p:nvSpPr>
        <p:spPr>
          <a:xfrm rot="10800000" flipV="1">
            <a:off x="1511808" y="1267428"/>
            <a:ext cx="6748272" cy="83849"/>
          </a:xfrm>
          <a:prstGeom prst="rect">
            <a:avLst/>
          </a:prstGeom>
          <a:gradFill flip="none" rotWithShape="1">
            <a:gsLst>
              <a:gs pos="0">
                <a:srgbClr val="39A935"/>
              </a:gs>
              <a:gs pos="30000">
                <a:srgbClr val="009F97"/>
              </a:gs>
              <a:gs pos="65000">
                <a:srgbClr val="9AC9ED"/>
              </a:gs>
              <a:gs pos="100000">
                <a:srgbClr val="0047B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325226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46171">
            <a:off x="7381167" y="1068552"/>
            <a:ext cx="6083809" cy="586389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82197">
            <a:off x="-210923" y="-281815"/>
            <a:ext cx="2077925" cy="2033143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640" y="1269207"/>
            <a:ext cx="4940935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1" u="none">
                <a:solidFill>
                  <a:srgbClr val="0047B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6640" y="2093119"/>
            <a:ext cx="4940935" cy="4096544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0" y="1273970"/>
            <a:ext cx="5049520" cy="823912"/>
          </a:xfrm>
        </p:spPr>
        <p:txBody>
          <a:bodyPr anchor="b">
            <a:normAutofit/>
          </a:bodyPr>
          <a:lstStyle>
            <a:lvl1pPr marL="0" indent="0">
              <a:buNone/>
              <a:defRPr sz="2400" b="1" u="none">
                <a:solidFill>
                  <a:srgbClr val="0047B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6000" y="2104422"/>
            <a:ext cx="5049520" cy="408524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www.phiri.eu</a:t>
            </a:r>
            <a:endParaRPr lang="en-US" dirty="0" smtClean="0"/>
          </a:p>
        </p:txBody>
      </p:sp>
      <p:sp>
        <p:nvSpPr>
          <p:cNvPr id="21" name="Title 1"/>
          <p:cNvSpPr>
            <a:spLocks noGrp="1"/>
          </p:cNvSpPr>
          <p:nvPr>
            <p:ph type="title" hasCustomPrompt="1"/>
          </p:nvPr>
        </p:nvSpPr>
        <p:spPr>
          <a:xfrm>
            <a:off x="1341120" y="391110"/>
            <a:ext cx="9804400" cy="918243"/>
          </a:xfrm>
          <a:noFill/>
          <a:ln>
            <a:noFill/>
          </a:ln>
        </p:spPr>
        <p:txBody>
          <a:bodyPr anchor="ctr">
            <a:normAutofit/>
          </a:bodyPr>
          <a:lstStyle>
            <a:lvl1pPr algn="l">
              <a:defRPr sz="3200" b="1">
                <a:solidFill>
                  <a:srgbClr val="282828"/>
                </a:solidFill>
              </a:defRPr>
            </a:lvl1pPr>
          </a:lstStyle>
          <a:p>
            <a:r>
              <a:rPr lang="en-US" dirty="0" smtClean="0"/>
              <a:t>Click to edit Master title style to form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9051472" y="6338707"/>
            <a:ext cx="2743200" cy="365125"/>
          </a:xfrm>
          <a:prstGeom prst="rect">
            <a:avLst/>
          </a:prstGeom>
        </p:spPr>
        <p:txBody>
          <a:bodyPr/>
          <a:lstStyle/>
          <a:p>
            <a:fld id="{3A177C3D-4F55-43BB-A924-6E1D13E204CD}" type="slidenum">
              <a:rPr lang="fr-BE" smtClean="0"/>
              <a:pPr/>
              <a:t>‹#›</a:t>
            </a:fld>
            <a:endParaRPr lang="fr-BE" dirty="0"/>
          </a:p>
        </p:txBody>
      </p:sp>
      <p:sp>
        <p:nvSpPr>
          <p:cNvPr id="12" name="Rectangle 11"/>
          <p:cNvSpPr/>
          <p:nvPr userDrawn="1"/>
        </p:nvSpPr>
        <p:spPr>
          <a:xfrm rot="10800000" flipV="1">
            <a:off x="1511808" y="1267428"/>
            <a:ext cx="6748272" cy="83849"/>
          </a:xfrm>
          <a:prstGeom prst="rect">
            <a:avLst/>
          </a:prstGeom>
          <a:gradFill flip="none" rotWithShape="1">
            <a:gsLst>
              <a:gs pos="0">
                <a:srgbClr val="39A935"/>
              </a:gs>
              <a:gs pos="30000">
                <a:srgbClr val="009F97"/>
              </a:gs>
              <a:gs pos="65000">
                <a:srgbClr val="9AC9ED"/>
              </a:gs>
              <a:gs pos="100000">
                <a:srgbClr val="0047B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598733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(blank sl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82197">
            <a:off x="-210923" y="-281815"/>
            <a:ext cx="2077925" cy="203314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46171">
            <a:off x="7381167" y="1068552"/>
            <a:ext cx="6083809" cy="5863896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www.phiri.eu</a:t>
            </a:r>
            <a:endParaRPr lang="en-US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1341120" y="391110"/>
            <a:ext cx="10027920" cy="918243"/>
          </a:xfrm>
          <a:noFill/>
          <a:ln>
            <a:noFill/>
          </a:ln>
        </p:spPr>
        <p:txBody>
          <a:bodyPr anchor="ctr">
            <a:normAutofit/>
          </a:bodyPr>
          <a:lstStyle>
            <a:lvl1pPr algn="l">
              <a:defRPr sz="3200" b="1">
                <a:solidFill>
                  <a:srgbClr val="282828"/>
                </a:solidFill>
              </a:defRPr>
            </a:lvl1pPr>
          </a:lstStyle>
          <a:p>
            <a:r>
              <a:rPr lang="en-US" dirty="0" smtClean="0"/>
              <a:t>Click to edit Master title style to form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9051472" y="6338707"/>
            <a:ext cx="2743200" cy="365125"/>
          </a:xfrm>
          <a:prstGeom prst="rect">
            <a:avLst/>
          </a:prstGeom>
        </p:spPr>
        <p:txBody>
          <a:bodyPr/>
          <a:lstStyle/>
          <a:p>
            <a:fld id="{3A177C3D-4F55-43BB-A924-6E1D13E204CD}" type="slidenum">
              <a:rPr lang="fr-BE" smtClean="0"/>
              <a:pPr/>
              <a:t>‹#›</a:t>
            </a:fld>
            <a:endParaRPr lang="fr-BE" dirty="0"/>
          </a:p>
        </p:txBody>
      </p:sp>
      <p:sp>
        <p:nvSpPr>
          <p:cNvPr id="9" name="Rectangle 8"/>
          <p:cNvSpPr/>
          <p:nvPr userDrawn="1"/>
        </p:nvSpPr>
        <p:spPr>
          <a:xfrm rot="10800000" flipV="1">
            <a:off x="1511808" y="1267428"/>
            <a:ext cx="6748272" cy="83849"/>
          </a:xfrm>
          <a:prstGeom prst="rect">
            <a:avLst/>
          </a:prstGeom>
          <a:gradFill flip="none" rotWithShape="1">
            <a:gsLst>
              <a:gs pos="0">
                <a:srgbClr val="39A935"/>
              </a:gs>
              <a:gs pos="30000">
                <a:srgbClr val="009F97"/>
              </a:gs>
              <a:gs pos="65000">
                <a:srgbClr val="9AC9ED"/>
              </a:gs>
              <a:gs pos="100000">
                <a:srgbClr val="0047B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15751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882197">
            <a:off x="-210923" y="-281815"/>
            <a:ext cx="2077925" cy="2033143"/>
          </a:xfrm>
          <a:prstGeom prst="rect">
            <a:avLst/>
          </a:prstGeom>
        </p:spPr>
      </p:pic>
      <p:sp>
        <p:nvSpPr>
          <p:cNvPr id="6" name="Footer Placeholder 5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www.phiri.eu</a:t>
            </a:r>
            <a:endParaRPr lang="en-US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1341120" y="391110"/>
            <a:ext cx="10027920" cy="918243"/>
          </a:xfrm>
          <a:noFill/>
          <a:ln>
            <a:noFill/>
          </a:ln>
        </p:spPr>
        <p:txBody>
          <a:bodyPr anchor="ctr">
            <a:normAutofit/>
          </a:bodyPr>
          <a:lstStyle>
            <a:lvl1pPr algn="l">
              <a:defRPr sz="3200" b="1">
                <a:solidFill>
                  <a:srgbClr val="282828"/>
                </a:solidFill>
              </a:defRPr>
            </a:lvl1pPr>
          </a:lstStyle>
          <a:p>
            <a:r>
              <a:rPr lang="en-US" dirty="0" smtClean="0"/>
              <a:t>Click to edit Master title style to form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9051472" y="6338707"/>
            <a:ext cx="2743200" cy="365125"/>
          </a:xfrm>
          <a:prstGeom prst="rect">
            <a:avLst/>
          </a:prstGeom>
        </p:spPr>
        <p:txBody>
          <a:bodyPr/>
          <a:lstStyle/>
          <a:p>
            <a:fld id="{3A177C3D-4F55-43BB-A924-6E1D13E204CD}" type="slidenum">
              <a:rPr lang="fr-BE" smtClean="0"/>
              <a:pPr/>
              <a:t>‹#›</a:t>
            </a:fld>
            <a:endParaRPr lang="fr-BE" dirty="0"/>
          </a:p>
        </p:txBody>
      </p:sp>
      <p:sp>
        <p:nvSpPr>
          <p:cNvPr id="9" name="Rectangle 8"/>
          <p:cNvSpPr/>
          <p:nvPr userDrawn="1"/>
        </p:nvSpPr>
        <p:spPr>
          <a:xfrm rot="10800000" flipV="1">
            <a:off x="1511808" y="1267428"/>
            <a:ext cx="6748272" cy="83849"/>
          </a:xfrm>
          <a:prstGeom prst="rect">
            <a:avLst/>
          </a:prstGeom>
          <a:gradFill flip="none" rotWithShape="1">
            <a:gsLst>
              <a:gs pos="0">
                <a:srgbClr val="39A935"/>
              </a:gs>
              <a:gs pos="30000">
                <a:srgbClr val="009F97"/>
              </a:gs>
              <a:gs pos="65000">
                <a:srgbClr val="9AC9ED"/>
              </a:gs>
              <a:gs pos="100000">
                <a:srgbClr val="0047BA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00157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146171">
            <a:off x="7381167" y="1068552"/>
            <a:ext cx="6083809" cy="5863896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www.phiri.eu</a:t>
            </a: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9051472" y="6338707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A177C3D-4F55-43BB-A924-6E1D13E204CD}" type="slidenum">
              <a:rPr lang="fr-BE" smtClean="0"/>
              <a:pPr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5090751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www.phiri.eu</a:t>
            </a:r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>
          <a:xfrm>
            <a:off x="9051472" y="6338707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3A177C3D-4F55-43BB-A924-6E1D13E204CD}" type="slidenum">
              <a:rPr lang="fr-BE" smtClean="0"/>
              <a:pPr/>
              <a:t>‹#›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687321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3491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282828"/>
                </a:solidFill>
              </a:defRPr>
            </a:lvl1pPr>
          </a:lstStyle>
          <a:p>
            <a:r>
              <a:rPr lang="en-US" dirty="0" smtClean="0"/>
              <a:t>www.phiri.eu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2788" y="6114301"/>
            <a:ext cx="1621012" cy="648406"/>
          </a:xfrm>
          <a:prstGeom prst="rect">
            <a:avLst/>
          </a:prstGeom>
        </p:spPr>
      </p:pic>
      <p:sp>
        <p:nvSpPr>
          <p:cNvPr id="10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9051472" y="6338707"/>
            <a:ext cx="2743200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177C3D-4F55-43BB-A924-6E1D13E204CD}" type="slidenum">
              <a:rPr lang="fr-BE" smtClean="0"/>
              <a:pPr/>
              <a:t>‹#›</a:t>
            </a:fld>
            <a:endParaRPr lang="fr-BE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72056" y="6016639"/>
            <a:ext cx="2087156" cy="68615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nl-BE" sz="105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</a:t>
            </a:r>
            <a:r>
              <a:rPr lang="nl-BE" sz="105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sz="105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nl-BE" sz="105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logo</a:t>
            </a:r>
            <a:r>
              <a:rPr lang="nl-BE" sz="105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nl-BE" sz="1050" b="1" baseline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nl-BE" sz="105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sz="1050" b="1" baseline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institution</a:t>
            </a:r>
            <a:r>
              <a:rPr lang="nl-BE" sz="105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here. (</a:t>
            </a:r>
            <a:r>
              <a:rPr lang="nl-BE" sz="1050" b="1" baseline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Remove</a:t>
            </a:r>
            <a:r>
              <a:rPr lang="nl-BE" sz="105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sz="1050" b="1" baseline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nl-BE" sz="105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sz="1050" b="1" baseline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</a:t>
            </a:r>
            <a:r>
              <a:rPr lang="nl-BE" sz="105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sz="1050" b="1" baseline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ans</a:t>
            </a:r>
            <a:r>
              <a:rPr lang="nl-BE" sz="105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sz="1050" b="1" baseline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replace</a:t>
            </a:r>
            <a:r>
              <a:rPr lang="nl-BE" sz="105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sz="1050" b="1" baseline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</a:t>
            </a:r>
            <a:r>
              <a:rPr lang="nl-BE" sz="105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sz="1050" b="1" baseline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</a:t>
            </a:r>
            <a:r>
              <a:rPr lang="nl-BE" sz="105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sz="1050" b="1" baseline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nl-BE" sz="105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logo </a:t>
            </a:r>
            <a:r>
              <a:rPr lang="nl-BE" sz="1050" b="1" baseline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nl-BE" sz="105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BE" sz="1050" b="1" baseline="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nl-BE" sz="1050" b="1" baseline="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Master View)</a:t>
            </a:r>
            <a:endParaRPr lang="nl-BE" sz="105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546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8" r:id="rId2"/>
    <p:sldLayoutId id="2147483810" r:id="rId3"/>
    <p:sldLayoutId id="2147483780" r:id="rId4"/>
    <p:sldLayoutId id="2147483783" r:id="rId5"/>
    <p:sldLayoutId id="2147483785" r:id="rId6"/>
    <p:sldLayoutId id="2147483787" r:id="rId7"/>
    <p:sldLayoutId id="2147483788" r:id="rId8"/>
    <p:sldLayoutId id="2147483789" r:id="rId9"/>
    <p:sldLayoutId id="2147483790" r:id="rId10"/>
    <p:sldLayoutId id="2147483809" r:id="rId11"/>
    <p:sldLayoutId id="2147483808" r:id="rId12"/>
    <p:sldLayoutId id="2147483807" r:id="rId13"/>
    <p:sldLayoutId id="2147483806" r:id="rId14"/>
    <p:sldLayoutId id="2147483805" r:id="rId15"/>
    <p:sldLayoutId id="2147483803" r:id="rId16"/>
    <p:sldLayoutId id="2147483802" r:id="rId17"/>
    <p:sldLayoutId id="2147483801" r:id="rId18"/>
    <p:sldLayoutId id="2147483800" r:id="rId19"/>
    <p:sldLayoutId id="2147483792" r:id="rId20"/>
    <p:sldLayoutId id="2147483794" r:id="rId2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82828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28282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28282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28282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8282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282828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www.phiri.eu</a:t>
            </a:r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A177C3D-4F55-43BB-A924-6E1D13E204CD}" type="slidenum">
              <a:rPr lang="fr-BE" smtClean="0"/>
              <a:pPr/>
              <a:t>1</a:t>
            </a:fld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2741783273"/>
      </p:ext>
    </p:extLst>
  </p:cSld>
  <p:clrMapOvr>
    <a:masterClrMapping/>
  </p:clrMapOvr>
</p:sld>
</file>

<file path=ppt/theme/theme1.xml><?xml version="1.0" encoding="utf-8"?>
<a:theme xmlns:a="http://schemas.openxmlformats.org/drawingml/2006/main" name="Layout with Partners logo">
  <a:themeElements>
    <a:clrScheme name="Phiri1">
      <a:dk1>
        <a:srgbClr val="282828"/>
      </a:dk1>
      <a:lt1>
        <a:sysClr val="window" lastClr="FFFFFF"/>
      </a:lt1>
      <a:dk2>
        <a:srgbClr val="0047BA"/>
      </a:dk2>
      <a:lt2>
        <a:srgbClr val="FFFFFF"/>
      </a:lt2>
      <a:accent1>
        <a:srgbClr val="39A935"/>
      </a:accent1>
      <a:accent2>
        <a:srgbClr val="A9E3A7"/>
      </a:accent2>
      <a:accent3>
        <a:srgbClr val="009F97"/>
      </a:accent3>
      <a:accent4>
        <a:srgbClr val="0047BA"/>
      </a:accent4>
      <a:accent5>
        <a:srgbClr val="9AC9ED"/>
      </a:accent5>
      <a:accent6>
        <a:srgbClr val="479CDE"/>
      </a:accent6>
      <a:hlink>
        <a:srgbClr val="39A935"/>
      </a:hlink>
      <a:folHlink>
        <a:srgbClr val="009F9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EC934D3-1178-4A12-A774-AFDF594A63FE}" vid="{6AEE1C02-2B8A-498C-AD38-418A4AD15C5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PHIRI PPT Template (partners)</Template>
  <TotalTime>1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Arial Narrow</vt:lpstr>
      <vt:lpstr>Calibri</vt:lpstr>
      <vt:lpstr>Calibri Light</vt:lpstr>
      <vt:lpstr>Noto Sans</vt:lpstr>
      <vt:lpstr>Segoe UI</vt:lpstr>
      <vt:lpstr>Segoe UI Black</vt:lpstr>
      <vt:lpstr>Layout with Partners logo</vt:lpstr>
      <vt:lpstr>PowerPoint Presentation</vt:lpstr>
    </vt:vector>
  </TitlesOfParts>
  <Company>SCIENSANO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Barthélémy Moreau de Lizoreux</dc:creator>
  <cp:lastModifiedBy>Barthélémy Moreau de Lizoreux</cp:lastModifiedBy>
  <cp:revision>1</cp:revision>
  <dcterms:created xsi:type="dcterms:W3CDTF">2021-01-11T11:57:15Z</dcterms:created>
  <dcterms:modified xsi:type="dcterms:W3CDTF">2021-01-11T11:58:22Z</dcterms:modified>
</cp:coreProperties>
</file>